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36"/>
  </p:notesMasterIdLst>
  <p:sldIdLst>
    <p:sldId id="257" r:id="rId5"/>
    <p:sldId id="258" r:id="rId6"/>
    <p:sldId id="306" r:id="rId7"/>
    <p:sldId id="286" r:id="rId8"/>
    <p:sldId id="293" r:id="rId9"/>
    <p:sldId id="319" r:id="rId10"/>
    <p:sldId id="294" r:id="rId11"/>
    <p:sldId id="295" r:id="rId12"/>
    <p:sldId id="296" r:id="rId13"/>
    <p:sldId id="297" r:id="rId14"/>
    <p:sldId id="298" r:id="rId15"/>
    <p:sldId id="323" r:id="rId16"/>
    <p:sldId id="300" r:id="rId17"/>
    <p:sldId id="322" r:id="rId18"/>
    <p:sldId id="301" r:id="rId19"/>
    <p:sldId id="321" r:id="rId20"/>
    <p:sldId id="320" r:id="rId21"/>
    <p:sldId id="302" r:id="rId22"/>
    <p:sldId id="318" r:id="rId23"/>
    <p:sldId id="303" r:id="rId24"/>
    <p:sldId id="304" r:id="rId25"/>
    <p:sldId id="307" r:id="rId26"/>
    <p:sldId id="308" r:id="rId27"/>
    <p:sldId id="309" r:id="rId28"/>
    <p:sldId id="311" r:id="rId29"/>
    <p:sldId id="312" r:id="rId30"/>
    <p:sldId id="314" r:id="rId31"/>
    <p:sldId id="315" r:id="rId32"/>
    <p:sldId id="316" r:id="rId33"/>
    <p:sldId id="317" r:id="rId34"/>
    <p:sldId id="274" r:id="rId3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91147-7AD4-0958-7765-442E1CCFA108}" v="9" dt="2022-03-09T06:31:02.684"/>
    <p1510:client id="{148EC876-18DC-4995-586A-6B64752DA937}" v="3" dt="2022-03-02T07:46:58.902"/>
    <p1510:client id="{2A157F07-3B28-D13C-82B6-03A29A4EBF65}" v="5" dt="2022-02-07T02:16:40.971"/>
    <p1510:client id="{38ADC264-B015-6BC5-9BBD-E51DC05CBF14}" v="1" dt="2022-04-20T03:31:25.688"/>
    <p1510:client id="{454ACF5F-2F3B-1475-8364-8A48EDD2D3BE}" v="223" dt="2022-03-01T04:42:33.661"/>
    <p1510:client id="{52F153A6-B61A-4456-A6BE-58563D74D117}" v="13" dt="2022-01-20T08:22:38.163"/>
    <p1510:client id="{56B6E1F3-FAA1-BC3C-E629-8F3859C3C703}" v="27" dt="2022-02-24T08:50:26.529"/>
    <p1510:client id="{617A6607-9905-4127-D52E-6867BDFE776B}" v="1652" dt="2022-02-22T08:10:56.525"/>
    <p1510:client id="{6D3E6A45-1832-1E97-512D-48248E9B96D5}" v="1" dt="2022-03-02T07:37:20.876"/>
    <p1510:client id="{787A0DFB-9608-9749-1C79-BF2BC6D7A487}" v="2" dt="2022-04-22T08:38:01.952"/>
    <p1510:client id="{8C4DB559-786E-3BF5-9995-FA62852F172B}" v="4" dt="2022-02-23T04:45:31.048"/>
    <p1510:client id="{8FF33FE6-9CC5-4933-CA38-92BF80019F0F}" v="1" dt="2022-03-16T07:50:24.322"/>
    <p1510:client id="{9D68ABF2-79B6-4E74-9490-A6B9BA23D844}" v="41" dt="2022-02-22T04:19:12.864"/>
    <p1510:client id="{A69265EE-51EE-28AA-C3B9-14168544BAF1}" v="4" dt="2022-02-22T04:06:00.877"/>
    <p1510:client id="{AC71E167-B704-EC64-7CB2-E465EAA55873}" v="2" dt="2022-03-10T09:41:21.831"/>
    <p1510:client id="{ACEBFD88-9ED5-9E0E-BAA0-148D9EF6E8C0}" v="1" dt="2022-03-02T07:49:48.282"/>
    <p1510:client id="{B41E85CB-A463-2361-08ED-3ED50BEDFDBF}" v="763" dt="2022-02-22T08:37:44.430"/>
    <p1510:client id="{BBE93917-3D30-069A-C8C6-F7EB59CF74B5}" v="386" dt="2022-01-27T09:12:32.743"/>
    <p1510:client id="{C8659CA3-1F4F-4B53-8424-081FB1B56DEA}" v="2" dt="2022-03-14T10:51:42.781"/>
    <p1510:client id="{CCA2023C-C142-52B0-B493-13E4ACDEF207}" v="55" dt="2022-03-08T06:07:08.851"/>
    <p1510:client id="{CF765180-E643-4249-A632-8D1D38AF26E5}" v="4" dt="2022-04-15T04:54:30.179"/>
    <p1510:client id="{DEEB296F-A313-4930-BD33-BE093B010F49}" v="1" dt="2022-03-09T10:07:14.299"/>
    <p1510:client id="{E2A81A30-3296-F6E2-C856-FB8B1F93AD73}" v="56" dt="2022-01-20T11:51:16.767"/>
    <p1510:client id="{EF086C6A-32F6-7CE7-1347-52B54193B3D9}" v="2" dt="2022-03-16T06:08:22.706"/>
    <p1510:client id="{F817ABB8-DA9A-E47A-5E73-3AA118203E1D}" v="7" dt="2022-02-21T09:39:57.566"/>
    <p1510:client id="{FB4FDAF2-0509-0D9B-15E9-2E112CD000BD}" v="29" dt="2022-02-24T08:51:06.551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Khac Duy" userId="S::duy.ho-khac@banvien.com.vn::a9cf2657-a51e-4d0a-82cd-0e4e5cecd2ea" providerId="AD" clId="Web-{148EC876-18DC-4995-586A-6B64752DA937}"/>
    <pc:docChg chg="delSld modSld">
      <pc:chgData name="Ho Khac Duy" userId="S::duy.ho-khac@banvien.com.vn::a9cf2657-a51e-4d0a-82cd-0e4e5cecd2ea" providerId="AD" clId="Web-{148EC876-18DC-4995-586A-6B64752DA937}" dt="2022-03-02T07:46:58.902" v="2" actId="1076"/>
      <pc:docMkLst>
        <pc:docMk/>
      </pc:docMkLst>
      <pc:sldChg chg="modSp">
        <pc:chgData name="Ho Khac Duy" userId="S::duy.ho-khac@banvien.com.vn::a9cf2657-a51e-4d0a-82cd-0e4e5cecd2ea" providerId="AD" clId="Web-{148EC876-18DC-4995-586A-6B64752DA937}" dt="2022-03-02T07:46:58.902" v="2" actId="1076"/>
        <pc:sldMkLst>
          <pc:docMk/>
          <pc:sldMk cId="345303811" sldId="300"/>
        </pc:sldMkLst>
        <pc:spChg chg="mod">
          <ac:chgData name="Ho Khac Duy" userId="S::duy.ho-khac@banvien.com.vn::a9cf2657-a51e-4d0a-82cd-0e4e5cecd2ea" providerId="AD" clId="Web-{148EC876-18DC-4995-586A-6B64752DA937}" dt="2022-03-02T07:46:58.902" v="2" actId="1076"/>
          <ac:spMkLst>
            <pc:docMk/>
            <pc:sldMk cId="345303811" sldId="300"/>
            <ac:spMk id="8" creationId="{00000000-0000-0000-0000-000000000000}"/>
          </ac:spMkLst>
        </pc:spChg>
      </pc:sldChg>
      <pc:sldChg chg="del">
        <pc:chgData name="Ho Khac Duy" userId="S::duy.ho-khac@banvien.com.vn::a9cf2657-a51e-4d0a-82cd-0e4e5cecd2ea" providerId="AD" clId="Web-{148EC876-18DC-4995-586A-6B64752DA937}" dt="2022-03-02T07:37:45.450" v="0"/>
        <pc:sldMkLst>
          <pc:docMk/>
          <pc:sldMk cId="3053646907" sldId="324"/>
        </pc:sldMkLst>
      </pc:sldChg>
    </pc:docChg>
  </pc:docChgLst>
  <pc:docChgLst>
    <pc:chgData name="Tran Duy My" userId="S::my.tran-duy@banvien.com.vn::00bc5d72-ed93-4f32-810e-975245b9bf1c" providerId="AD" clId="Web-{F817ABB8-DA9A-E47A-5E73-3AA118203E1D}"/>
    <pc:docChg chg="modSld">
      <pc:chgData name="Tran Duy My" userId="S::my.tran-duy@banvien.com.vn::00bc5d72-ed93-4f32-810e-975245b9bf1c" providerId="AD" clId="Web-{F817ABB8-DA9A-E47A-5E73-3AA118203E1D}" dt="2022-02-21T09:39:57.441" v="2" actId="20577"/>
      <pc:docMkLst>
        <pc:docMk/>
      </pc:docMkLst>
      <pc:sldChg chg="modSp">
        <pc:chgData name="Tran Duy My" userId="S::my.tran-duy@banvien.com.vn::00bc5d72-ed93-4f32-810e-975245b9bf1c" providerId="AD" clId="Web-{F817ABB8-DA9A-E47A-5E73-3AA118203E1D}" dt="2022-02-21T09:39:57.441" v="2" actId="20577"/>
        <pc:sldMkLst>
          <pc:docMk/>
          <pc:sldMk cId="284335128" sldId="314"/>
        </pc:sldMkLst>
        <pc:spChg chg="mod">
          <ac:chgData name="Tran Duy My" userId="S::my.tran-duy@banvien.com.vn::00bc5d72-ed93-4f32-810e-975245b9bf1c" providerId="AD" clId="Web-{F817ABB8-DA9A-E47A-5E73-3AA118203E1D}" dt="2022-02-21T09:39:57.441" v="2" actId="20577"/>
          <ac:spMkLst>
            <pc:docMk/>
            <pc:sldMk cId="284335128" sldId="314"/>
            <ac:spMk id="7" creationId="{00000000-0000-0000-0000-000000000000}"/>
          </ac:spMkLst>
        </pc:spChg>
      </pc:sldChg>
    </pc:docChg>
  </pc:docChgLst>
  <pc:docChgLst>
    <pc:chgData name="Nguyen Van Tinh" userId="S::tinh.nguyen-van@banvien.com.vn::acb2640e-872f-4600-967f-a7a6d577d830" providerId="AD" clId="Web-{AC71E167-B704-EC64-7CB2-E465EAA55873}"/>
    <pc:docChg chg="addSld delSld">
      <pc:chgData name="Nguyen Van Tinh" userId="S::tinh.nguyen-van@banvien.com.vn::acb2640e-872f-4600-967f-a7a6d577d830" providerId="AD" clId="Web-{AC71E167-B704-EC64-7CB2-E465EAA55873}" dt="2022-03-10T09:41:21.831" v="1"/>
      <pc:docMkLst>
        <pc:docMk/>
      </pc:docMkLst>
      <pc:sldChg chg="new del">
        <pc:chgData name="Nguyen Van Tinh" userId="S::tinh.nguyen-van@banvien.com.vn::acb2640e-872f-4600-967f-a7a6d577d830" providerId="AD" clId="Web-{AC71E167-B704-EC64-7CB2-E465EAA55873}" dt="2022-03-10T09:41:21.831" v="1"/>
        <pc:sldMkLst>
          <pc:docMk/>
          <pc:sldMk cId="3359923655" sldId="324"/>
        </pc:sldMkLst>
      </pc:sldChg>
    </pc:docChg>
  </pc:docChgLst>
  <pc:docChgLst>
    <pc:chgData name="Nguyen Duy Bang" userId="5d4b765c-f7d0-4918-bcff-7a63ced1057e" providerId="ADAL" clId="{52F153A6-B61A-4456-A6BE-58563D74D117}"/>
    <pc:docChg chg="undo custSel addSld delSld modSld sldOrd">
      <pc:chgData name="Nguyen Duy Bang" userId="5d4b765c-f7d0-4918-bcff-7a63ced1057e" providerId="ADAL" clId="{52F153A6-B61A-4456-A6BE-58563D74D117}" dt="2022-01-20T08:27:21.201" v="543" actId="114"/>
      <pc:docMkLst>
        <pc:docMk/>
      </pc:docMkLst>
      <pc:sldChg chg="modSp mod">
        <pc:chgData name="Nguyen Duy Bang" userId="5d4b765c-f7d0-4918-bcff-7a63ced1057e" providerId="ADAL" clId="{52F153A6-B61A-4456-A6BE-58563D74D117}" dt="2022-01-20T08:17:40.429" v="262"/>
        <pc:sldMkLst>
          <pc:docMk/>
          <pc:sldMk cId="3691033220" sldId="257"/>
        </pc:sldMkLst>
        <pc:spChg chg="mod">
          <ac:chgData name="Nguyen Duy Bang" userId="5d4b765c-f7d0-4918-bcff-7a63ced1057e" providerId="ADAL" clId="{52F153A6-B61A-4456-A6BE-58563D74D117}" dt="2022-01-20T08:17:36.955" v="261"/>
          <ac:spMkLst>
            <pc:docMk/>
            <pc:sldMk cId="3691033220" sldId="257"/>
            <ac:spMk id="5" creationId="{7C7078D9-4015-4D25-929A-52995E71FFC4}"/>
          </ac:spMkLst>
        </pc:spChg>
        <pc:spChg chg="mod">
          <ac:chgData name="Nguyen Duy Bang" userId="5d4b765c-f7d0-4918-bcff-7a63ced1057e" providerId="ADAL" clId="{52F153A6-B61A-4456-A6BE-58563D74D117}" dt="2022-01-20T08:17:40.429" v="262"/>
          <ac:spMkLst>
            <pc:docMk/>
            <pc:sldMk cId="3691033220" sldId="257"/>
            <ac:spMk id="98" creationId="{00000000-0000-0000-0000-000000000000}"/>
          </ac:spMkLst>
        </pc:spChg>
      </pc:sldChg>
      <pc:sldChg chg="delSp modSp mod">
        <pc:chgData name="Nguyen Duy Bang" userId="5d4b765c-f7d0-4918-bcff-7a63ced1057e" providerId="ADAL" clId="{52F153A6-B61A-4456-A6BE-58563D74D117}" dt="2022-01-20T08:20:41.882" v="420" actId="20577"/>
        <pc:sldMkLst>
          <pc:docMk/>
          <pc:sldMk cId="0" sldId="258"/>
        </pc:sldMkLst>
        <pc:spChg chg="del">
          <ac:chgData name="Nguyen Duy Bang" userId="5d4b765c-f7d0-4918-bcff-7a63ced1057e" providerId="ADAL" clId="{52F153A6-B61A-4456-A6BE-58563D74D117}" dt="2022-01-20T08:17:02.165" v="258" actId="478"/>
          <ac:spMkLst>
            <pc:docMk/>
            <pc:sldMk cId="0" sldId="258"/>
            <ac:spMk id="9" creationId="{7B09D80E-536C-43D9-8845-5FA92D20572E}"/>
          </ac:spMkLst>
        </pc:spChg>
        <pc:spChg chg="mod">
          <ac:chgData name="Nguyen Duy Bang" userId="5d4b765c-f7d0-4918-bcff-7a63ced1057e" providerId="ADAL" clId="{52F153A6-B61A-4456-A6BE-58563D74D117}" dt="2022-01-20T08:18:15.664" v="265" actId="20577"/>
          <ac:spMkLst>
            <pc:docMk/>
            <pc:sldMk cId="0" sldId="258"/>
            <ac:spMk id="50" creationId="{00000000-0000-0000-0000-000000000000}"/>
          </ac:spMkLst>
        </pc:spChg>
        <pc:spChg chg="mod">
          <ac:chgData name="Nguyen Duy Bang" userId="5d4b765c-f7d0-4918-bcff-7a63ced1057e" providerId="ADAL" clId="{52F153A6-B61A-4456-A6BE-58563D74D117}" dt="2022-01-20T08:20:41.882" v="420" actId="20577"/>
          <ac:spMkLst>
            <pc:docMk/>
            <pc:sldMk cId="0" sldId="258"/>
            <ac:spMk id="52" creationId="{00000000-0000-0000-0000-000000000000}"/>
          </ac:spMkLst>
        </pc:spChg>
      </pc:sldChg>
      <pc:sldChg chg="del">
        <pc:chgData name="Nguyen Duy Bang" userId="5d4b765c-f7d0-4918-bcff-7a63ced1057e" providerId="ADAL" clId="{52F153A6-B61A-4456-A6BE-58563D74D117}" dt="2022-01-20T08:23:45.817" v="452" actId="47"/>
        <pc:sldMkLst>
          <pc:docMk/>
          <pc:sldMk cId="0" sldId="259"/>
        </pc:sldMkLst>
      </pc:sldChg>
      <pc:sldChg chg="addSp delSp modSp mod">
        <pc:chgData name="Nguyen Duy Bang" userId="5d4b765c-f7d0-4918-bcff-7a63ced1057e" providerId="ADAL" clId="{52F153A6-B61A-4456-A6BE-58563D74D117}" dt="2022-01-20T08:21:54.902" v="426" actId="13822"/>
        <pc:sldMkLst>
          <pc:docMk/>
          <pc:sldMk cId="610665033" sldId="286"/>
        </pc:sldMkLst>
        <pc:spChg chg="mod">
          <ac:chgData name="Nguyen Duy Bang" userId="5d4b765c-f7d0-4918-bcff-7a63ced1057e" providerId="ADAL" clId="{52F153A6-B61A-4456-A6BE-58563D74D117}" dt="2022-01-20T07:41:58.796" v="29" actId="5793"/>
          <ac:spMkLst>
            <pc:docMk/>
            <pc:sldMk cId="610665033" sldId="286"/>
            <ac:spMk id="2" creationId="{00000000-0000-0000-0000-000000000000}"/>
          </ac:spMkLst>
        </pc:spChg>
        <pc:graphicFrameChg chg="add del mod">
          <ac:chgData name="Nguyen Duy Bang" userId="5d4b765c-f7d0-4918-bcff-7a63ced1057e" providerId="ADAL" clId="{52F153A6-B61A-4456-A6BE-58563D74D117}" dt="2022-01-20T07:41:00.618" v="3"/>
          <ac:graphicFrameMkLst>
            <pc:docMk/>
            <pc:sldMk cId="610665033" sldId="286"/>
            <ac:graphicFrameMk id="3" creationId="{C4B74ABF-3337-4F03-89C2-8CC0486B1FE3}"/>
          </ac:graphicFrameMkLst>
        </pc:graphicFrameChg>
        <pc:graphicFrameChg chg="del">
          <ac:chgData name="Nguyen Duy Bang" userId="5d4b765c-f7d0-4918-bcff-7a63ced1057e" providerId="ADAL" clId="{52F153A6-B61A-4456-A6BE-58563D74D117}" dt="2022-01-20T07:40:52.293" v="1" actId="478"/>
          <ac:graphicFrameMkLst>
            <pc:docMk/>
            <pc:sldMk cId="610665033" sldId="286"/>
            <ac:graphicFrameMk id="5" creationId="{2B2FE0B6-D661-41D3-901F-678144073914}"/>
          </ac:graphicFrameMkLst>
        </pc:graphicFrameChg>
        <pc:picChg chg="add mod">
          <ac:chgData name="Nguyen Duy Bang" userId="5d4b765c-f7d0-4918-bcff-7a63ced1057e" providerId="ADAL" clId="{52F153A6-B61A-4456-A6BE-58563D74D117}" dt="2022-01-20T07:41:48.467" v="10" actId="1076"/>
          <ac:picMkLst>
            <pc:docMk/>
            <pc:sldMk cId="610665033" sldId="286"/>
            <ac:picMk id="6" creationId="{DEE51A8A-D0CE-41DB-B33E-2FEDDBE79F9B}"/>
          </ac:picMkLst>
        </pc:picChg>
        <pc:picChg chg="add mod">
          <ac:chgData name="Nguyen Duy Bang" userId="5d4b765c-f7d0-4918-bcff-7a63ced1057e" providerId="ADAL" clId="{52F153A6-B61A-4456-A6BE-58563D74D117}" dt="2022-01-20T07:41:47.085" v="9" actId="1076"/>
          <ac:picMkLst>
            <pc:docMk/>
            <pc:sldMk cId="610665033" sldId="286"/>
            <ac:picMk id="8" creationId="{9518F6C6-2906-4D44-8EC3-CBF03D66FBBB}"/>
          </ac:picMkLst>
        </pc:picChg>
        <pc:cxnChg chg="add mod">
          <ac:chgData name="Nguyen Duy Bang" userId="5d4b765c-f7d0-4918-bcff-7a63ced1057e" providerId="ADAL" clId="{52F153A6-B61A-4456-A6BE-58563D74D117}" dt="2022-01-20T08:21:54.902" v="426" actId="13822"/>
          <ac:cxnSpMkLst>
            <pc:docMk/>
            <pc:sldMk cId="610665033" sldId="286"/>
            <ac:cxnSpMk id="4" creationId="{2EB93D0F-0D0F-4B28-884B-13FD82E42BBA}"/>
          </ac:cxnSpMkLst>
        </pc:cxnChg>
      </pc:sldChg>
      <pc:sldChg chg="add del">
        <pc:chgData name="Nguyen Duy Bang" userId="5d4b765c-f7d0-4918-bcff-7a63ced1057e" providerId="ADAL" clId="{52F153A6-B61A-4456-A6BE-58563D74D117}" dt="2022-01-20T07:42:13.668" v="35" actId="47"/>
        <pc:sldMkLst>
          <pc:docMk/>
          <pc:sldMk cId="1919831922" sldId="287"/>
        </pc:sldMkLst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2315923597" sldId="287"/>
        </pc:sldMkLst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3037659642" sldId="288"/>
        </pc:sldMkLst>
      </pc:sldChg>
      <pc:sldChg chg="add del">
        <pc:chgData name="Nguyen Duy Bang" userId="5d4b765c-f7d0-4918-bcff-7a63ced1057e" providerId="ADAL" clId="{52F153A6-B61A-4456-A6BE-58563D74D117}" dt="2022-01-20T07:42:13.668" v="35" actId="47"/>
        <pc:sldMkLst>
          <pc:docMk/>
          <pc:sldMk cId="3388323922" sldId="288"/>
        </pc:sldMkLst>
      </pc:sldChg>
      <pc:sldChg chg="addSp delSp modSp add mod ord">
        <pc:chgData name="Nguyen Duy Bang" userId="5d4b765c-f7d0-4918-bcff-7a63ced1057e" providerId="ADAL" clId="{52F153A6-B61A-4456-A6BE-58563D74D117}" dt="2022-01-20T08:21:07.232" v="424"/>
        <pc:sldMkLst>
          <pc:docMk/>
          <pc:sldMk cId="765117764" sldId="289"/>
        </pc:sldMkLst>
        <pc:spChg chg="mod">
          <ac:chgData name="Nguyen Duy Bang" userId="5d4b765c-f7d0-4918-bcff-7a63ced1057e" providerId="ADAL" clId="{52F153A6-B61A-4456-A6BE-58563D74D117}" dt="2022-01-20T08:21:07.232" v="424"/>
          <ac:spMkLst>
            <pc:docMk/>
            <pc:sldMk cId="765117764" sldId="289"/>
            <ac:spMk id="2" creationId="{00000000-0000-0000-0000-000000000000}"/>
          </ac:spMkLst>
        </pc:spChg>
        <pc:picChg chg="add mod">
          <ac:chgData name="Nguyen Duy Bang" userId="5d4b765c-f7d0-4918-bcff-7a63ced1057e" providerId="ADAL" clId="{52F153A6-B61A-4456-A6BE-58563D74D117}" dt="2022-01-20T07:42:39.475" v="41" actId="1076"/>
          <ac:picMkLst>
            <pc:docMk/>
            <pc:sldMk cId="765117764" sldId="289"/>
            <ac:picMk id="4" creationId="{FF96F62C-33FB-43BC-B1A4-ABD865B60379}"/>
          </ac:picMkLst>
        </pc:picChg>
        <pc:picChg chg="del">
          <ac:chgData name="Nguyen Duy Bang" userId="5d4b765c-f7d0-4918-bcff-7a63ced1057e" providerId="ADAL" clId="{52F153A6-B61A-4456-A6BE-58563D74D117}" dt="2022-01-20T07:42:11.609" v="34" actId="478"/>
          <ac:picMkLst>
            <pc:docMk/>
            <pc:sldMk cId="765117764" sldId="289"/>
            <ac:picMk id="6" creationId="{DEE51A8A-D0CE-41DB-B33E-2FEDDBE79F9B}"/>
          </ac:picMkLst>
        </pc:picChg>
        <pc:picChg chg="del">
          <ac:chgData name="Nguyen Duy Bang" userId="5d4b765c-f7d0-4918-bcff-7a63ced1057e" providerId="ADAL" clId="{52F153A6-B61A-4456-A6BE-58563D74D117}" dt="2022-01-20T07:42:11.160" v="33" actId="478"/>
          <ac:picMkLst>
            <pc:docMk/>
            <pc:sldMk cId="765117764" sldId="289"/>
            <ac:picMk id="8" creationId="{9518F6C6-2906-4D44-8EC3-CBF03D66FBBB}"/>
          </ac:picMkLst>
        </pc:picChg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4123591164" sldId="289"/>
        </pc:sldMkLst>
      </pc:sldChg>
      <pc:sldChg chg="addSp delSp modSp add mod">
        <pc:chgData name="Nguyen Duy Bang" userId="5d4b765c-f7d0-4918-bcff-7a63ced1057e" providerId="ADAL" clId="{52F153A6-B61A-4456-A6BE-58563D74D117}" dt="2022-01-20T08:22:12.832" v="439" actId="20577"/>
        <pc:sldMkLst>
          <pc:docMk/>
          <pc:sldMk cId="1677227321" sldId="290"/>
        </pc:sldMkLst>
        <pc:spChg chg="mod">
          <ac:chgData name="Nguyen Duy Bang" userId="5d4b765c-f7d0-4918-bcff-7a63ced1057e" providerId="ADAL" clId="{52F153A6-B61A-4456-A6BE-58563D74D117}" dt="2022-01-20T08:22:12.832" v="439" actId="20577"/>
          <ac:spMkLst>
            <pc:docMk/>
            <pc:sldMk cId="1677227321" sldId="290"/>
            <ac:spMk id="2" creationId="{00000000-0000-0000-0000-000000000000}"/>
          </ac:spMkLst>
        </pc:spChg>
        <pc:picChg chg="add del mod">
          <ac:chgData name="Nguyen Duy Bang" userId="5d4b765c-f7d0-4918-bcff-7a63ced1057e" providerId="ADAL" clId="{52F153A6-B61A-4456-A6BE-58563D74D117}" dt="2022-01-20T07:45:21.767" v="75" actId="478"/>
          <ac:picMkLst>
            <pc:docMk/>
            <pc:sldMk cId="1677227321" sldId="290"/>
            <ac:picMk id="4" creationId="{B3BB6C1C-EA64-4AC1-91B7-175273B1C835}"/>
          </ac:picMkLst>
        </pc:picChg>
        <pc:picChg chg="add mod">
          <ac:chgData name="Nguyen Duy Bang" userId="5d4b765c-f7d0-4918-bcff-7a63ced1057e" providerId="ADAL" clId="{52F153A6-B61A-4456-A6BE-58563D74D117}" dt="2022-01-20T07:45:25.643" v="78" actId="1076"/>
          <ac:picMkLst>
            <pc:docMk/>
            <pc:sldMk cId="1677227321" sldId="290"/>
            <ac:picMk id="6" creationId="{DFE1665D-6D94-4C6E-B0F8-8643BA383301}"/>
          </ac:picMkLst>
        </pc:picChg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1731973911" sldId="290"/>
        </pc:sldMkLst>
      </pc:sldChg>
      <pc:sldChg chg="addSp delSp modSp add mod">
        <pc:chgData name="Nguyen Duy Bang" userId="5d4b765c-f7d0-4918-bcff-7a63ced1057e" providerId="ADAL" clId="{52F153A6-B61A-4456-A6BE-58563D74D117}" dt="2022-01-20T08:27:21.201" v="543" actId="114"/>
        <pc:sldMkLst>
          <pc:docMk/>
          <pc:sldMk cId="2769734750" sldId="291"/>
        </pc:sldMkLst>
        <pc:spChg chg="mod">
          <ac:chgData name="Nguyen Duy Bang" userId="5d4b765c-f7d0-4918-bcff-7a63ced1057e" providerId="ADAL" clId="{52F153A6-B61A-4456-A6BE-58563D74D117}" dt="2022-01-20T08:24:22.908" v="454" actId="20577"/>
          <ac:spMkLst>
            <pc:docMk/>
            <pc:sldMk cId="2769734750" sldId="291"/>
            <ac:spMk id="2" creationId="{00000000-0000-0000-0000-000000000000}"/>
          </ac:spMkLst>
        </pc:spChg>
        <pc:spChg chg="add mod">
          <ac:chgData name="Nguyen Duy Bang" userId="5d4b765c-f7d0-4918-bcff-7a63ced1057e" providerId="ADAL" clId="{52F153A6-B61A-4456-A6BE-58563D74D117}" dt="2022-01-20T08:27:21.201" v="543" actId="114"/>
          <ac:spMkLst>
            <pc:docMk/>
            <pc:sldMk cId="2769734750" sldId="291"/>
            <ac:spMk id="7" creationId="{E63BE000-5406-4CDC-B825-FBFC8FE64A4D}"/>
          </ac:spMkLst>
        </pc:spChg>
        <pc:picChg chg="add mod">
          <ac:chgData name="Nguyen Duy Bang" userId="5d4b765c-f7d0-4918-bcff-7a63ced1057e" providerId="ADAL" clId="{52F153A6-B61A-4456-A6BE-58563D74D117}" dt="2022-01-20T08:27:11.998" v="540" actId="1076"/>
          <ac:picMkLst>
            <pc:docMk/>
            <pc:sldMk cId="2769734750" sldId="291"/>
            <ac:picMk id="4" creationId="{A5AA07BB-C9B2-4B0A-A7B5-1252C3483D3C}"/>
          </ac:picMkLst>
        </pc:picChg>
        <pc:picChg chg="add del">
          <ac:chgData name="Nguyen Duy Bang" userId="5d4b765c-f7d0-4918-bcff-7a63ced1057e" providerId="ADAL" clId="{52F153A6-B61A-4456-A6BE-58563D74D117}" dt="2022-01-20T07:47:07.058" v="117" actId="478"/>
          <ac:picMkLst>
            <pc:docMk/>
            <pc:sldMk cId="2769734750" sldId="291"/>
            <ac:picMk id="6" creationId="{DB5380F0-A470-48AF-A077-EDE99A0AA0F5}"/>
          </ac:picMkLst>
        </pc:picChg>
        <pc:cxnChg chg="add mod">
          <ac:chgData name="Nguyen Duy Bang" userId="5d4b765c-f7d0-4918-bcff-7a63ced1057e" providerId="ADAL" clId="{52F153A6-B61A-4456-A6BE-58563D74D117}" dt="2022-01-20T08:22:36.884" v="441" actId="1076"/>
          <ac:cxnSpMkLst>
            <pc:docMk/>
            <pc:sldMk cId="2769734750" sldId="291"/>
            <ac:cxnSpMk id="5" creationId="{763D4257-DC1C-4986-A372-46B11B0B0DA2}"/>
          </ac:cxnSpMkLst>
        </pc:cxnChg>
        <pc:cxnChg chg="add mod">
          <ac:chgData name="Nguyen Duy Bang" userId="5d4b765c-f7d0-4918-bcff-7a63ced1057e" providerId="ADAL" clId="{52F153A6-B61A-4456-A6BE-58563D74D117}" dt="2022-01-20T08:22:44.765" v="444" actId="1076"/>
          <ac:cxnSpMkLst>
            <pc:docMk/>
            <pc:sldMk cId="2769734750" sldId="291"/>
            <ac:cxnSpMk id="6" creationId="{D5410299-5F87-4899-93EE-D020DD37DB05}"/>
          </ac:cxnSpMkLst>
        </pc:cxnChg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3548923696" sldId="291"/>
        </pc:sldMkLst>
      </pc:sldChg>
      <pc:sldChg chg="addSp delSp modSp add mod">
        <pc:chgData name="Nguyen Duy Bang" userId="5d4b765c-f7d0-4918-bcff-7a63ced1057e" providerId="ADAL" clId="{52F153A6-B61A-4456-A6BE-58563D74D117}" dt="2022-01-20T07:48:52.253" v="165" actId="1076"/>
        <pc:sldMkLst>
          <pc:docMk/>
          <pc:sldMk cId="1712346999" sldId="292"/>
        </pc:sldMkLst>
        <pc:spChg chg="mod">
          <ac:chgData name="Nguyen Duy Bang" userId="5d4b765c-f7d0-4918-bcff-7a63ced1057e" providerId="ADAL" clId="{52F153A6-B61A-4456-A6BE-58563D74D117}" dt="2022-01-20T07:47:26.012" v="150" actId="20577"/>
          <ac:spMkLst>
            <pc:docMk/>
            <pc:sldMk cId="1712346999" sldId="292"/>
            <ac:spMk id="2" creationId="{00000000-0000-0000-0000-000000000000}"/>
          </ac:spMkLst>
        </pc:spChg>
        <pc:picChg chg="del">
          <ac:chgData name="Nguyen Duy Bang" userId="5d4b765c-f7d0-4918-bcff-7a63ced1057e" providerId="ADAL" clId="{52F153A6-B61A-4456-A6BE-58563D74D117}" dt="2022-01-20T07:47:10.352" v="118" actId="478"/>
          <ac:picMkLst>
            <pc:docMk/>
            <pc:sldMk cId="1712346999" sldId="292"/>
            <ac:picMk id="4" creationId="{A5AA07BB-C9B2-4B0A-A7B5-1252C3483D3C}"/>
          </ac:picMkLst>
        </pc:picChg>
        <pc:picChg chg="add del">
          <ac:chgData name="Nguyen Duy Bang" userId="5d4b765c-f7d0-4918-bcff-7a63ced1057e" providerId="ADAL" clId="{52F153A6-B61A-4456-A6BE-58563D74D117}" dt="2022-01-20T07:48:48.250" v="163" actId="478"/>
          <ac:picMkLst>
            <pc:docMk/>
            <pc:sldMk cId="1712346999" sldId="292"/>
            <ac:picMk id="5" creationId="{0893B522-83A0-445E-93FA-25DC574D4D4F}"/>
          </ac:picMkLst>
        </pc:picChg>
        <pc:picChg chg="mod">
          <ac:chgData name="Nguyen Duy Bang" userId="5d4b765c-f7d0-4918-bcff-7a63ced1057e" providerId="ADAL" clId="{52F153A6-B61A-4456-A6BE-58563D74D117}" dt="2022-01-20T07:48:52.253" v="165" actId="1076"/>
          <ac:picMkLst>
            <pc:docMk/>
            <pc:sldMk cId="1712346999" sldId="292"/>
            <ac:picMk id="6" creationId="{DB5380F0-A470-48AF-A077-EDE99A0AA0F5}"/>
          </ac:picMkLst>
        </pc:picChg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1928629455" sldId="292"/>
        </pc:sldMkLst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1211604350" sldId="293"/>
        </pc:sldMkLst>
      </pc:sldChg>
      <pc:sldChg chg="addSp delSp modSp add mod">
        <pc:chgData name="Nguyen Duy Bang" userId="5d4b765c-f7d0-4918-bcff-7a63ced1057e" providerId="ADAL" clId="{52F153A6-B61A-4456-A6BE-58563D74D117}" dt="2022-01-20T07:54:30.987" v="227" actId="478"/>
        <pc:sldMkLst>
          <pc:docMk/>
          <pc:sldMk cId="1977466568" sldId="293"/>
        </pc:sldMkLst>
        <pc:spChg chg="mod">
          <ac:chgData name="Nguyen Duy Bang" userId="5d4b765c-f7d0-4918-bcff-7a63ced1057e" providerId="ADAL" clId="{52F153A6-B61A-4456-A6BE-58563D74D117}" dt="2022-01-20T07:50:15.228" v="208" actId="20577"/>
          <ac:spMkLst>
            <pc:docMk/>
            <pc:sldMk cId="1977466568" sldId="293"/>
            <ac:spMk id="2" creationId="{00000000-0000-0000-0000-000000000000}"/>
          </ac:spMkLst>
        </pc:spChg>
        <pc:picChg chg="add mod">
          <ac:chgData name="Nguyen Duy Bang" userId="5d4b765c-f7d0-4918-bcff-7a63ced1057e" providerId="ADAL" clId="{52F153A6-B61A-4456-A6BE-58563D74D117}" dt="2022-01-20T07:52:56.002" v="219" actId="1440"/>
          <ac:picMkLst>
            <pc:docMk/>
            <pc:sldMk cId="1977466568" sldId="293"/>
            <ac:picMk id="4" creationId="{988DE50B-06CF-4A1A-A37E-480980F9AF79}"/>
          </ac:picMkLst>
        </pc:picChg>
        <pc:picChg chg="del">
          <ac:chgData name="Nguyen Duy Bang" userId="5d4b765c-f7d0-4918-bcff-7a63ced1057e" providerId="ADAL" clId="{52F153A6-B61A-4456-A6BE-58563D74D117}" dt="2022-01-20T07:49:58.643" v="171" actId="478"/>
          <ac:picMkLst>
            <pc:docMk/>
            <pc:sldMk cId="1977466568" sldId="293"/>
            <ac:picMk id="5" creationId="{0893B522-83A0-445E-93FA-25DC574D4D4F}"/>
          </ac:picMkLst>
        </pc:picChg>
        <pc:picChg chg="del">
          <ac:chgData name="Nguyen Duy Bang" userId="5d4b765c-f7d0-4918-bcff-7a63ced1057e" providerId="ADAL" clId="{52F153A6-B61A-4456-A6BE-58563D74D117}" dt="2022-01-20T07:48:27.976" v="153" actId="478"/>
          <ac:picMkLst>
            <pc:docMk/>
            <pc:sldMk cId="1977466568" sldId="293"/>
            <ac:picMk id="6" creationId="{DB5380F0-A470-48AF-A077-EDE99A0AA0F5}"/>
          </ac:picMkLst>
        </pc:picChg>
        <pc:picChg chg="add mod modCrop">
          <ac:chgData name="Nguyen Duy Bang" userId="5d4b765c-f7d0-4918-bcff-7a63ced1057e" providerId="ADAL" clId="{52F153A6-B61A-4456-A6BE-58563D74D117}" dt="2022-01-20T07:53:16.625" v="224" actId="732"/>
          <ac:picMkLst>
            <pc:docMk/>
            <pc:sldMk cId="1977466568" sldId="293"/>
            <ac:picMk id="8" creationId="{22041701-B8D6-4BCD-83E7-51445657DD94}"/>
          </ac:picMkLst>
        </pc:picChg>
        <pc:picChg chg="add del">
          <ac:chgData name="Nguyen Duy Bang" userId="5d4b765c-f7d0-4918-bcff-7a63ced1057e" providerId="ADAL" clId="{52F153A6-B61A-4456-A6BE-58563D74D117}" dt="2022-01-20T07:54:30.987" v="227" actId="478"/>
          <ac:picMkLst>
            <pc:docMk/>
            <pc:sldMk cId="1977466568" sldId="293"/>
            <ac:picMk id="10" creationId="{001D16D4-C77A-4170-B036-360C2200CC7E}"/>
          </ac:picMkLst>
        </pc:picChg>
      </pc:sldChg>
      <pc:sldChg chg="delSp add mod ord">
        <pc:chgData name="Nguyen Duy Bang" userId="5d4b765c-f7d0-4918-bcff-7a63ced1057e" providerId="ADAL" clId="{52F153A6-B61A-4456-A6BE-58563D74D117}" dt="2022-01-20T07:49:54.607" v="170"/>
        <pc:sldMkLst>
          <pc:docMk/>
          <pc:sldMk cId="978364277" sldId="294"/>
        </pc:sldMkLst>
        <pc:picChg chg="del">
          <ac:chgData name="Nguyen Duy Bang" userId="5d4b765c-f7d0-4918-bcff-7a63ced1057e" providerId="ADAL" clId="{52F153A6-B61A-4456-A6BE-58563D74D117}" dt="2022-01-20T07:49:52.369" v="168" actId="478"/>
          <ac:picMkLst>
            <pc:docMk/>
            <pc:sldMk cId="978364277" sldId="294"/>
            <ac:picMk id="4" creationId="{988DE50B-06CF-4A1A-A37E-480980F9AF79}"/>
          </ac:picMkLst>
        </pc:picChg>
      </pc:sldChg>
      <pc:sldChg chg="del">
        <pc:chgData name="Nguyen Duy Bang" userId="5d4b765c-f7d0-4918-bcff-7a63ced1057e" providerId="ADAL" clId="{52F153A6-B61A-4456-A6BE-58563D74D117}" dt="2022-01-20T07:40:47.848" v="0" actId="47"/>
        <pc:sldMkLst>
          <pc:docMk/>
          <pc:sldMk cId="1613645029" sldId="294"/>
        </pc:sldMkLst>
      </pc:sldChg>
      <pc:sldChg chg="delSp modSp add mod">
        <pc:chgData name="Nguyen Duy Bang" userId="5d4b765c-f7d0-4918-bcff-7a63ced1057e" providerId="ADAL" clId="{52F153A6-B61A-4456-A6BE-58563D74D117}" dt="2022-01-20T08:23:28.035" v="451" actId="20577"/>
        <pc:sldMkLst>
          <pc:docMk/>
          <pc:sldMk cId="1073883740" sldId="295"/>
        </pc:sldMkLst>
        <pc:spChg chg="mod">
          <ac:chgData name="Nguyen Duy Bang" userId="5d4b765c-f7d0-4918-bcff-7a63ced1057e" providerId="ADAL" clId="{52F153A6-B61A-4456-A6BE-58563D74D117}" dt="2022-01-20T08:23:28.035" v="451" actId="20577"/>
          <ac:spMkLst>
            <pc:docMk/>
            <pc:sldMk cId="1073883740" sldId="295"/>
            <ac:spMk id="2" creationId="{00000000-0000-0000-0000-000000000000}"/>
          </ac:spMkLst>
        </pc:spChg>
        <pc:picChg chg="del">
          <ac:chgData name="Nguyen Duy Bang" userId="5d4b765c-f7d0-4918-bcff-7a63ced1057e" providerId="ADAL" clId="{52F153A6-B61A-4456-A6BE-58563D74D117}" dt="2022-01-20T07:54:35.135" v="228" actId="478"/>
          <ac:picMkLst>
            <pc:docMk/>
            <pc:sldMk cId="1073883740" sldId="295"/>
            <ac:picMk id="4" creationId="{988DE50B-06CF-4A1A-A37E-480980F9AF79}"/>
          </ac:picMkLst>
        </pc:picChg>
        <pc:picChg chg="del">
          <ac:chgData name="Nguyen Duy Bang" userId="5d4b765c-f7d0-4918-bcff-7a63ced1057e" providerId="ADAL" clId="{52F153A6-B61A-4456-A6BE-58563D74D117}" dt="2022-01-20T07:54:35.815" v="229" actId="478"/>
          <ac:picMkLst>
            <pc:docMk/>
            <pc:sldMk cId="1073883740" sldId="295"/>
            <ac:picMk id="8" creationId="{22041701-B8D6-4BCD-83E7-51445657DD94}"/>
          </ac:picMkLst>
        </pc:picChg>
        <pc:picChg chg="mod">
          <ac:chgData name="Nguyen Duy Bang" userId="5d4b765c-f7d0-4918-bcff-7a63ced1057e" providerId="ADAL" clId="{52F153A6-B61A-4456-A6BE-58563D74D117}" dt="2022-01-20T07:54:37.383" v="230" actId="1076"/>
          <ac:picMkLst>
            <pc:docMk/>
            <pc:sldMk cId="1073883740" sldId="295"/>
            <ac:picMk id="10" creationId="{001D16D4-C77A-4170-B036-360C2200CC7E}"/>
          </ac:picMkLst>
        </pc:picChg>
      </pc:sldChg>
      <pc:sldMasterChg chg="delSldLayout">
        <pc:chgData name="Nguyen Duy Bang" userId="5d4b765c-f7d0-4918-bcff-7a63ced1057e" providerId="ADAL" clId="{52F153A6-B61A-4456-A6BE-58563D74D117}" dt="2022-01-20T08:23:45.817" v="452" actId="47"/>
        <pc:sldMasterMkLst>
          <pc:docMk/>
          <pc:sldMasterMk cId="0" sldId="2147483675"/>
        </pc:sldMasterMkLst>
        <pc:sldLayoutChg chg="del">
          <pc:chgData name="Nguyen Duy Bang" userId="5d4b765c-f7d0-4918-bcff-7a63ced1057e" providerId="ADAL" clId="{52F153A6-B61A-4456-A6BE-58563D74D117}" dt="2022-01-20T08:23:45.817" v="452" actId="47"/>
          <pc:sldLayoutMkLst>
            <pc:docMk/>
            <pc:sldMasterMk cId="0" sldId="2147483675"/>
            <pc:sldLayoutMk cId="0" sldId="2147483651"/>
          </pc:sldLayoutMkLst>
        </pc:sldLayoutChg>
      </pc:sldMasterChg>
    </pc:docChg>
  </pc:docChgLst>
  <pc:docChgLst>
    <pc:chgData name="Tran Duy My" userId="S::my.tran-duy@banvien.com.vn::00bc5d72-ed93-4f32-810e-975245b9bf1c" providerId="AD" clId="Web-{617A6607-9905-4127-D52E-6867BDFE776B}"/>
    <pc:docChg chg="addSld delSld modSld">
      <pc:chgData name="Tran Duy My" userId="S::my.tran-duy@banvien.com.vn::00bc5d72-ed93-4f32-810e-975245b9bf1c" providerId="AD" clId="Web-{617A6607-9905-4127-D52E-6867BDFE776B}" dt="2022-02-22T08:10:56.525" v="842" actId="20577"/>
      <pc:docMkLst>
        <pc:docMk/>
      </pc:docMkLst>
      <pc:sldChg chg="addSp delSp modSp">
        <pc:chgData name="Tran Duy My" userId="S::my.tran-duy@banvien.com.vn::00bc5d72-ed93-4f32-810e-975245b9bf1c" providerId="AD" clId="Web-{617A6607-9905-4127-D52E-6867BDFE776B}" dt="2022-02-22T06:38:43.249" v="30" actId="1076"/>
        <pc:sldMkLst>
          <pc:docMk/>
          <pc:sldMk cId="3691033220" sldId="257"/>
        </pc:sldMkLst>
        <pc:spChg chg="add del mod">
          <ac:chgData name="Tran Duy My" userId="S::my.tran-duy@banvien.com.vn::00bc5d72-ed93-4f32-810e-975245b9bf1c" providerId="AD" clId="Web-{617A6607-9905-4127-D52E-6867BDFE776B}" dt="2022-02-22T06:38:40.514" v="29"/>
          <ac:spMkLst>
            <pc:docMk/>
            <pc:sldMk cId="3691033220" sldId="257"/>
            <ac:spMk id="3" creationId="{87502A74-2D52-4CD9-A63D-C5DDB7324E8A}"/>
          </ac:spMkLst>
        </pc:spChg>
        <pc:spChg chg="del mod">
          <ac:chgData name="Tran Duy My" userId="S::my.tran-duy@banvien.com.vn::00bc5d72-ed93-4f32-810e-975245b9bf1c" providerId="AD" clId="Web-{617A6607-9905-4127-D52E-6867BDFE776B}" dt="2022-02-22T06:37:04.606" v="11"/>
          <ac:spMkLst>
            <pc:docMk/>
            <pc:sldMk cId="3691033220" sldId="257"/>
            <ac:spMk id="98" creationId="{00000000-0000-0000-0000-000000000000}"/>
          </ac:spMkLst>
        </pc:spChg>
        <pc:spChg chg="mod">
          <ac:chgData name="Tran Duy My" userId="S::my.tran-duy@banvien.com.vn::00bc5d72-ed93-4f32-810e-975245b9bf1c" providerId="AD" clId="Web-{617A6607-9905-4127-D52E-6867BDFE776B}" dt="2022-02-22T06:38:43.249" v="30" actId="1076"/>
          <ac:spMkLst>
            <pc:docMk/>
            <pc:sldMk cId="3691033220" sldId="257"/>
            <ac:spMk id="99" creationId="{00000000-0000-0000-0000-000000000000}"/>
          </ac:spMkLst>
        </pc:spChg>
      </pc:sldChg>
      <pc:sldChg chg="modSp">
        <pc:chgData name="Tran Duy My" userId="S::my.tran-duy@banvien.com.vn::00bc5d72-ed93-4f32-810e-975245b9bf1c" providerId="AD" clId="Web-{617A6607-9905-4127-D52E-6867BDFE776B}" dt="2022-02-22T06:38:55.780" v="33" actId="20577"/>
        <pc:sldMkLst>
          <pc:docMk/>
          <pc:sldMk cId="0" sldId="258"/>
        </pc:sldMkLst>
        <pc:spChg chg="mod">
          <ac:chgData name="Tran Duy My" userId="S::my.tran-duy@banvien.com.vn::00bc5d72-ed93-4f32-810e-975245b9bf1c" providerId="AD" clId="Web-{617A6607-9905-4127-D52E-6867BDFE776B}" dt="2022-02-22T06:38:29.577" v="28" actId="1076"/>
          <ac:spMkLst>
            <pc:docMk/>
            <pc:sldMk cId="0" sldId="258"/>
            <ac:spMk id="50" creationId="{00000000-0000-0000-0000-000000000000}"/>
          </ac:spMkLst>
        </pc:spChg>
        <pc:spChg chg="mod">
          <ac:chgData name="Tran Duy My" userId="S::my.tran-duy@banvien.com.vn::00bc5d72-ed93-4f32-810e-975245b9bf1c" providerId="AD" clId="Web-{617A6607-9905-4127-D52E-6867BDFE776B}" dt="2022-02-22T06:38:55.780" v="33" actId="20577"/>
          <ac:spMkLst>
            <pc:docMk/>
            <pc:sldMk cId="0" sldId="258"/>
            <ac:spMk id="52" creationId="{00000000-0000-0000-0000-000000000000}"/>
          </ac:spMkLst>
        </pc:spChg>
      </pc:sldChg>
      <pc:sldChg chg="modSp">
        <pc:chgData name="Tran Duy My" userId="S::my.tran-duy@banvien.com.vn::00bc5d72-ed93-4f32-810e-975245b9bf1c" providerId="AD" clId="Web-{617A6607-9905-4127-D52E-6867BDFE776B}" dt="2022-02-22T06:42:33.035" v="48" actId="20577"/>
        <pc:sldMkLst>
          <pc:docMk/>
          <pc:sldMk cId="188867505" sldId="294"/>
        </pc:sldMkLst>
        <pc:spChg chg="mod">
          <ac:chgData name="Tran Duy My" userId="S::my.tran-duy@banvien.com.vn::00bc5d72-ed93-4f32-810e-975245b9bf1c" providerId="AD" clId="Web-{617A6607-9905-4127-D52E-6867BDFE776B}" dt="2022-02-22T06:42:33.035" v="48" actId="20577"/>
          <ac:spMkLst>
            <pc:docMk/>
            <pc:sldMk cId="188867505" sldId="294"/>
            <ac:spMk id="8" creationId="{00000000-0000-0000-0000-000000000000}"/>
          </ac:spMkLst>
        </pc:spChg>
      </pc:sldChg>
      <pc:sldChg chg="modSp">
        <pc:chgData name="Tran Duy My" userId="S::my.tran-duy@banvien.com.vn::00bc5d72-ed93-4f32-810e-975245b9bf1c" providerId="AD" clId="Web-{617A6607-9905-4127-D52E-6867BDFE776B}" dt="2022-02-22T08:10:56.525" v="842" actId="20577"/>
        <pc:sldMkLst>
          <pc:docMk/>
          <pc:sldMk cId="345303811" sldId="300"/>
        </pc:sldMkLst>
        <pc:spChg chg="mod">
          <ac:chgData name="Tran Duy My" userId="S::my.tran-duy@banvien.com.vn::00bc5d72-ed93-4f32-810e-975245b9bf1c" providerId="AD" clId="Web-{617A6607-9905-4127-D52E-6867BDFE776B}" dt="2022-02-22T08:10:56.525" v="842" actId="20577"/>
          <ac:spMkLst>
            <pc:docMk/>
            <pc:sldMk cId="345303811" sldId="300"/>
            <ac:spMk id="7" creationId="{00000000-0000-0000-0000-000000000000}"/>
          </ac:spMkLst>
        </pc:spChg>
        <pc:spChg chg="mod">
          <ac:chgData name="Tran Duy My" userId="S::my.tran-duy@banvien.com.vn::00bc5d72-ed93-4f32-810e-975245b9bf1c" providerId="AD" clId="Web-{617A6607-9905-4127-D52E-6867BDFE776B}" dt="2022-02-22T08:02:32.091" v="762" actId="20577"/>
          <ac:spMkLst>
            <pc:docMk/>
            <pc:sldMk cId="345303811" sldId="300"/>
            <ac:spMk id="8" creationId="{00000000-0000-0000-0000-000000000000}"/>
          </ac:spMkLst>
        </pc:spChg>
      </pc:sldChg>
      <pc:sldChg chg="addSp delSp modSp">
        <pc:chgData name="Tran Duy My" userId="S::my.tran-duy@banvien.com.vn::00bc5d72-ed93-4f32-810e-975245b9bf1c" providerId="AD" clId="Web-{617A6607-9905-4127-D52E-6867BDFE776B}" dt="2022-02-22T07:51:37.262" v="533" actId="20577"/>
        <pc:sldMkLst>
          <pc:docMk/>
          <pc:sldMk cId="1386881033" sldId="301"/>
        </pc:sldMkLst>
        <pc:spChg chg="mod">
          <ac:chgData name="Tran Duy My" userId="S::my.tran-duy@banvien.com.vn::00bc5d72-ed93-4f32-810e-975245b9bf1c" providerId="AD" clId="Web-{617A6607-9905-4127-D52E-6867BDFE776B}" dt="2022-02-22T07:51:37.262" v="533" actId="20577"/>
          <ac:spMkLst>
            <pc:docMk/>
            <pc:sldMk cId="1386881033" sldId="301"/>
            <ac:spMk id="8" creationId="{00000000-0000-0000-0000-000000000000}"/>
          </ac:spMkLst>
        </pc:spChg>
        <pc:picChg chg="del">
          <ac:chgData name="Tran Duy My" userId="S::my.tran-duy@banvien.com.vn::00bc5d72-ed93-4f32-810e-975245b9bf1c" providerId="AD" clId="Web-{617A6607-9905-4127-D52E-6867BDFE776B}" dt="2022-02-22T07:48:42.758" v="396"/>
          <ac:picMkLst>
            <pc:docMk/>
            <pc:sldMk cId="1386881033" sldId="301"/>
            <ac:picMk id="2" creationId="{00000000-0000-0000-0000-000000000000}"/>
          </ac:picMkLst>
        </pc:picChg>
        <pc:picChg chg="add mod">
          <ac:chgData name="Tran Duy My" userId="S::my.tran-duy@banvien.com.vn::00bc5d72-ed93-4f32-810e-975245b9bf1c" providerId="AD" clId="Web-{617A6607-9905-4127-D52E-6867BDFE776B}" dt="2022-02-22T07:50:33.042" v="506" actId="1076"/>
          <ac:picMkLst>
            <pc:docMk/>
            <pc:sldMk cId="1386881033" sldId="301"/>
            <ac:picMk id="4" creationId="{0C9ECF2B-A014-43D1-B501-E80E9FAEC946}"/>
          </ac:picMkLst>
        </pc:picChg>
      </pc:sldChg>
      <pc:sldChg chg="addSp delSp modSp">
        <pc:chgData name="Tran Duy My" userId="S::my.tran-duy@banvien.com.vn::00bc5d72-ed93-4f32-810e-975245b9bf1c" providerId="AD" clId="Web-{617A6607-9905-4127-D52E-6867BDFE776B}" dt="2022-02-22T08:03:20.951" v="772" actId="20577"/>
        <pc:sldMkLst>
          <pc:docMk/>
          <pc:sldMk cId="3890553828" sldId="302"/>
        </pc:sldMkLst>
        <pc:spChg chg="mod">
          <ac:chgData name="Tran Duy My" userId="S::my.tran-duy@banvien.com.vn::00bc5d72-ed93-4f32-810e-975245b9bf1c" providerId="AD" clId="Web-{617A6607-9905-4127-D52E-6867BDFE776B}" dt="2022-02-22T08:03:20.951" v="772" actId="20577"/>
          <ac:spMkLst>
            <pc:docMk/>
            <pc:sldMk cId="3890553828" sldId="302"/>
            <ac:spMk id="6" creationId="{00000000-0000-0000-0000-000000000000}"/>
          </ac:spMkLst>
        </pc:spChg>
        <pc:picChg chg="del">
          <ac:chgData name="Tran Duy My" userId="S::my.tran-duy@banvien.com.vn::00bc5d72-ed93-4f32-810e-975245b9bf1c" providerId="AD" clId="Web-{617A6607-9905-4127-D52E-6867BDFE776B}" dt="2022-02-22T07:38:55.635" v="91"/>
          <ac:picMkLst>
            <pc:docMk/>
            <pc:sldMk cId="3890553828" sldId="302"/>
            <ac:picMk id="2" creationId="{7B815E34-2AE7-48E0-8CEE-4EFD4B2E079F}"/>
          </ac:picMkLst>
        </pc:picChg>
        <pc:picChg chg="add del mod">
          <ac:chgData name="Tran Duy My" userId="S::my.tran-duy@banvien.com.vn::00bc5d72-ed93-4f32-810e-975245b9bf1c" providerId="AD" clId="Web-{617A6607-9905-4127-D52E-6867BDFE776B}" dt="2022-02-22T07:39:49.198" v="95"/>
          <ac:picMkLst>
            <pc:docMk/>
            <pc:sldMk cId="3890553828" sldId="302"/>
            <ac:picMk id="4" creationId="{6A9E9856-71F7-46EA-BA51-03E6678D054E}"/>
          </ac:picMkLst>
        </pc:picChg>
        <pc:picChg chg="add mod">
          <ac:chgData name="Tran Duy My" userId="S::my.tran-duy@banvien.com.vn::00bc5d72-ed93-4f32-810e-975245b9bf1c" providerId="AD" clId="Web-{617A6607-9905-4127-D52E-6867BDFE776B}" dt="2022-02-22T07:46:11.583" v="327" actId="1076"/>
          <ac:picMkLst>
            <pc:docMk/>
            <pc:sldMk cId="3890553828" sldId="302"/>
            <ac:picMk id="5" creationId="{DA90A17B-CBAC-4130-A098-631EC273B32C}"/>
          </ac:picMkLst>
        </pc:picChg>
      </pc:sldChg>
      <pc:sldChg chg="modSp">
        <pc:chgData name="Tran Duy My" userId="S::my.tran-duy@banvien.com.vn::00bc5d72-ed93-4f32-810e-975245b9bf1c" providerId="AD" clId="Web-{617A6607-9905-4127-D52E-6867BDFE776B}" dt="2022-02-22T08:05:11.954" v="798" actId="20577"/>
        <pc:sldMkLst>
          <pc:docMk/>
          <pc:sldMk cId="3416523809" sldId="306"/>
        </pc:sldMkLst>
        <pc:spChg chg="mod">
          <ac:chgData name="Tran Duy My" userId="S::my.tran-duy@banvien.com.vn::00bc5d72-ed93-4f32-810e-975245b9bf1c" providerId="AD" clId="Web-{617A6607-9905-4127-D52E-6867BDFE776B}" dt="2022-02-22T08:05:11.954" v="798" actId="20577"/>
          <ac:spMkLst>
            <pc:docMk/>
            <pc:sldMk cId="3416523809" sldId="306"/>
            <ac:spMk id="3" creationId="{00000000-0000-0000-0000-000000000000}"/>
          </ac:spMkLst>
        </pc:spChg>
      </pc:sldChg>
      <pc:sldChg chg="modSp">
        <pc:chgData name="Tran Duy My" userId="S::my.tran-duy@banvien.com.vn::00bc5d72-ed93-4f32-810e-975245b9bf1c" providerId="AD" clId="Web-{617A6607-9905-4127-D52E-6867BDFE776B}" dt="2022-02-22T06:41:37.721" v="44" actId="20577"/>
        <pc:sldMkLst>
          <pc:docMk/>
          <pc:sldMk cId="3800587789" sldId="316"/>
        </pc:sldMkLst>
        <pc:spChg chg="mod">
          <ac:chgData name="Tran Duy My" userId="S::my.tran-duy@banvien.com.vn::00bc5d72-ed93-4f32-810e-975245b9bf1c" providerId="AD" clId="Web-{617A6607-9905-4127-D52E-6867BDFE776B}" dt="2022-02-22T06:41:37.721" v="44" actId="20577"/>
          <ac:spMkLst>
            <pc:docMk/>
            <pc:sldMk cId="3800587789" sldId="316"/>
            <ac:spMk id="2" creationId="{00000000-0000-0000-0000-000000000000}"/>
          </ac:spMkLst>
        </pc:spChg>
      </pc:sldChg>
      <pc:sldChg chg="addSp delSp modSp">
        <pc:chgData name="Tran Duy My" userId="S::my.tran-duy@banvien.com.vn::00bc5d72-ed93-4f32-810e-975245b9bf1c" providerId="AD" clId="Web-{617A6607-9905-4127-D52E-6867BDFE776B}" dt="2022-02-22T08:01:57.137" v="753" actId="20577"/>
        <pc:sldMkLst>
          <pc:docMk/>
          <pc:sldMk cId="4081303781" sldId="318"/>
        </pc:sldMkLst>
        <pc:spChg chg="mod">
          <ac:chgData name="Tran Duy My" userId="S::my.tran-duy@banvien.com.vn::00bc5d72-ed93-4f32-810e-975245b9bf1c" providerId="AD" clId="Web-{617A6607-9905-4127-D52E-6867BDFE776B}" dt="2022-02-22T08:01:57.137" v="753" actId="20577"/>
          <ac:spMkLst>
            <pc:docMk/>
            <pc:sldMk cId="4081303781" sldId="318"/>
            <ac:spMk id="6" creationId="{00000000-0000-0000-0000-000000000000}"/>
          </ac:spMkLst>
        </pc:spChg>
        <pc:picChg chg="add mod">
          <ac:chgData name="Tran Duy My" userId="S::my.tran-duy@banvien.com.vn::00bc5d72-ed93-4f32-810e-975245b9bf1c" providerId="AD" clId="Web-{617A6607-9905-4127-D52E-6867BDFE776B}" dt="2022-02-22T07:58:14.975" v="745" actId="14100"/>
          <ac:picMkLst>
            <pc:docMk/>
            <pc:sldMk cId="4081303781" sldId="318"/>
            <ac:picMk id="2" creationId="{6E035E52-4051-419D-A36E-AAEEF50E4705}"/>
          </ac:picMkLst>
        </pc:picChg>
        <pc:picChg chg="del">
          <ac:chgData name="Tran Duy My" userId="S::my.tran-duy@banvien.com.vn::00bc5d72-ed93-4f32-810e-975245b9bf1c" providerId="AD" clId="Web-{617A6607-9905-4127-D52E-6867BDFE776B}" dt="2022-02-22T07:46:16.317" v="328"/>
          <ac:picMkLst>
            <pc:docMk/>
            <pc:sldMk cId="4081303781" sldId="318"/>
            <ac:picMk id="4" creationId="{D82FEFB3-A9F5-4FAC-ADAD-6FD215D9F4B5}"/>
          </ac:picMkLst>
        </pc:picChg>
      </pc:sldChg>
      <pc:sldChg chg="add del replId">
        <pc:chgData name="Tran Duy My" userId="S::my.tran-duy@banvien.com.vn::00bc5d72-ed93-4f32-810e-975245b9bf1c" providerId="AD" clId="Web-{617A6607-9905-4127-D52E-6867BDFE776B}" dt="2022-02-22T06:42:00.347" v="46"/>
        <pc:sldMkLst>
          <pc:docMk/>
          <pc:sldMk cId="1325775778" sldId="319"/>
        </pc:sldMkLst>
      </pc:sldChg>
      <pc:sldChg chg="addSp delSp modSp add replId">
        <pc:chgData name="Tran Duy My" userId="S::my.tran-duy@banvien.com.vn::00bc5d72-ed93-4f32-810e-975245b9bf1c" providerId="AD" clId="Web-{617A6607-9905-4127-D52E-6867BDFE776B}" dt="2022-02-22T07:03:11.484" v="90" actId="20577"/>
        <pc:sldMkLst>
          <pc:docMk/>
          <pc:sldMk cId="2095526638" sldId="319"/>
        </pc:sldMkLst>
        <pc:spChg chg="mod">
          <ac:chgData name="Tran Duy My" userId="S::my.tran-duy@banvien.com.vn::00bc5d72-ed93-4f32-810e-975245b9bf1c" providerId="AD" clId="Web-{617A6607-9905-4127-D52E-6867BDFE776B}" dt="2022-02-22T07:03:11.484" v="90" actId="20577"/>
          <ac:spMkLst>
            <pc:docMk/>
            <pc:sldMk cId="2095526638" sldId="319"/>
            <ac:spMk id="5" creationId="{00000000-0000-0000-0000-000000000000}"/>
          </ac:spMkLst>
        </pc:spChg>
        <pc:picChg chg="del">
          <ac:chgData name="Tran Duy My" userId="S::my.tran-duy@banvien.com.vn::00bc5d72-ed93-4f32-810e-975245b9bf1c" providerId="AD" clId="Web-{617A6607-9905-4127-D52E-6867BDFE776B}" dt="2022-02-22T07:02:08.217" v="50"/>
          <ac:picMkLst>
            <pc:docMk/>
            <pc:sldMk cId="2095526638" sldId="319"/>
            <ac:picMk id="2" creationId="{00000000-0000-0000-0000-000000000000}"/>
          </ac:picMkLst>
        </pc:picChg>
        <pc:picChg chg="add mod">
          <ac:chgData name="Tran Duy My" userId="S::my.tran-duy@banvien.com.vn::00bc5d72-ed93-4f32-810e-975245b9bf1c" providerId="AD" clId="Web-{617A6607-9905-4127-D52E-6867BDFE776B}" dt="2022-02-22T07:02:20.390" v="55" actId="1076"/>
          <ac:picMkLst>
            <pc:docMk/>
            <pc:sldMk cId="2095526638" sldId="319"/>
            <ac:picMk id="4" creationId="{AE1C6EBC-E1FB-45F2-B2F0-15C68B321BDA}"/>
          </ac:picMkLst>
        </pc:picChg>
        <pc:picChg chg="add del mod">
          <ac:chgData name="Tran Duy My" userId="S::my.tran-duy@banvien.com.vn::00bc5d72-ed93-4f32-810e-975245b9bf1c" providerId="AD" clId="Web-{617A6607-9905-4127-D52E-6867BDFE776B}" dt="2022-02-22T07:02:50.531" v="82"/>
          <ac:picMkLst>
            <pc:docMk/>
            <pc:sldMk cId="2095526638" sldId="319"/>
            <ac:picMk id="6" creationId="{8CF9A24E-D8C2-48E9-A7F1-D73FE9AF3EF1}"/>
          </ac:picMkLst>
        </pc:picChg>
      </pc:sldChg>
      <pc:sldChg chg="add del replId">
        <pc:chgData name="Tran Duy My" userId="S::my.tran-duy@banvien.com.vn::00bc5d72-ed93-4f32-810e-975245b9bf1c" providerId="AD" clId="Web-{617A6607-9905-4127-D52E-6867BDFE776B}" dt="2022-02-22T07:48:13.226" v="394"/>
        <pc:sldMkLst>
          <pc:docMk/>
          <pc:sldMk cId="1346677979" sldId="320"/>
        </pc:sldMkLst>
      </pc:sldChg>
      <pc:sldChg chg="add replId">
        <pc:chgData name="Tran Duy My" userId="S::my.tran-duy@banvien.com.vn::00bc5d72-ed93-4f32-810e-975245b9bf1c" providerId="AD" clId="Web-{617A6607-9905-4127-D52E-6867BDFE776B}" dt="2022-02-22T07:48:15.633" v="395"/>
        <pc:sldMkLst>
          <pc:docMk/>
          <pc:sldMk cId="3683852943" sldId="320"/>
        </pc:sldMkLst>
      </pc:sldChg>
      <pc:sldChg chg="addSp delSp modSp add replId">
        <pc:chgData name="Tran Duy My" userId="S::my.tran-duy@banvien.com.vn::00bc5d72-ed93-4f32-810e-975245b9bf1c" providerId="AD" clId="Web-{617A6607-9905-4127-D52E-6867BDFE776B}" dt="2022-02-22T07:55:01.908" v="648" actId="1076"/>
        <pc:sldMkLst>
          <pc:docMk/>
          <pc:sldMk cId="1913813681" sldId="321"/>
        </pc:sldMkLst>
        <pc:spChg chg="mod">
          <ac:chgData name="Tran Duy My" userId="S::my.tran-duy@banvien.com.vn::00bc5d72-ed93-4f32-810e-975245b9bf1c" providerId="AD" clId="Web-{617A6607-9905-4127-D52E-6867BDFE776B}" dt="2022-02-22T07:53:59.844" v="643" actId="20577"/>
          <ac:spMkLst>
            <pc:docMk/>
            <pc:sldMk cId="1913813681" sldId="321"/>
            <ac:spMk id="8" creationId="{00000000-0000-0000-0000-000000000000}"/>
          </ac:spMkLst>
        </pc:spChg>
        <pc:picChg chg="add del mod">
          <ac:chgData name="Tran Duy My" userId="S::my.tran-duy@banvien.com.vn::00bc5d72-ed93-4f32-810e-975245b9bf1c" providerId="AD" clId="Web-{617A6607-9905-4127-D52E-6867BDFE776B}" dt="2022-02-22T07:54:45.048" v="644"/>
          <ac:picMkLst>
            <pc:docMk/>
            <pc:sldMk cId="1913813681" sldId="321"/>
            <ac:picMk id="2" creationId="{AA73FA61-EE9B-4C4F-A733-807931509AC5}"/>
          </ac:picMkLst>
        </pc:picChg>
        <pc:picChg chg="del">
          <ac:chgData name="Tran Duy My" userId="S::my.tran-duy@banvien.com.vn::00bc5d72-ed93-4f32-810e-975245b9bf1c" providerId="AD" clId="Web-{617A6607-9905-4127-D52E-6867BDFE776B}" dt="2022-02-22T07:51:06.434" v="514"/>
          <ac:picMkLst>
            <pc:docMk/>
            <pc:sldMk cId="1913813681" sldId="321"/>
            <ac:picMk id="4" creationId="{0C9ECF2B-A014-43D1-B501-E80E9FAEC946}"/>
          </ac:picMkLst>
        </pc:picChg>
        <pc:picChg chg="add mod">
          <ac:chgData name="Tran Duy My" userId="S::my.tran-duy@banvien.com.vn::00bc5d72-ed93-4f32-810e-975245b9bf1c" providerId="AD" clId="Web-{617A6607-9905-4127-D52E-6867BDFE776B}" dt="2022-02-22T07:55:01.908" v="648" actId="1076"/>
          <ac:picMkLst>
            <pc:docMk/>
            <pc:sldMk cId="1913813681" sldId="321"/>
            <ac:picMk id="5" creationId="{D343FADA-4191-46CB-86A0-750C68548437}"/>
          </ac:picMkLst>
        </pc:picChg>
      </pc:sldChg>
    </pc:docChg>
  </pc:docChgLst>
  <pc:docChgLst>
    <pc:chgData name="Nguyen Duy Bang" userId="S::bang.nguyen-duy@banvien.com.vn::5d4b765c-f7d0-4918-bcff-7a63ced1057e" providerId="AD" clId="Web-{D2E68E22-D9BE-6210-6E44-279C943A2214}"/>
    <pc:docChg chg="addSld delSld modSld sldOrd addMainMaster modMainMaster">
      <pc:chgData name="Nguyen Duy Bang" userId="S::bang.nguyen-duy@banvien.com.vn::5d4b765c-f7d0-4918-bcff-7a63ced1057e" providerId="AD" clId="Web-{D2E68E22-D9BE-6210-6E44-279C943A2214}" dt="2022-01-12T09:03:49.774" v="102" actId="20577"/>
      <pc:docMkLst>
        <pc:docMk/>
      </pc:docMkLst>
      <pc:sldChg chg="delSp modSp">
        <pc:chgData name="Nguyen Duy Bang" userId="S::bang.nguyen-duy@banvien.com.vn::5d4b765c-f7d0-4918-bcff-7a63ced1057e" providerId="AD" clId="Web-{D2E68E22-D9BE-6210-6E44-279C943A2214}" dt="2022-01-12T08:58:16.188" v="58" actId="20577"/>
        <pc:sldMkLst>
          <pc:docMk/>
          <pc:sldMk cId="2567927505" sldId="256"/>
        </pc:sldMkLst>
        <pc:spChg chg="mod">
          <ac:chgData name="Nguyen Duy Bang" userId="S::bang.nguyen-duy@banvien.com.vn::5d4b765c-f7d0-4918-bcff-7a63ced1057e" providerId="AD" clId="Web-{D2E68E22-D9BE-6210-6E44-279C943A2214}" dt="2022-01-12T08:58:16.188" v="58" actId="20577"/>
          <ac:spMkLst>
            <pc:docMk/>
            <pc:sldMk cId="2567927505" sldId="256"/>
            <ac:spMk id="2" creationId="{00000000-0000-0000-0000-000000000000}"/>
          </ac:spMkLst>
        </pc:spChg>
        <pc:spChg chg="del">
          <ac:chgData name="Nguyen Duy Bang" userId="S::bang.nguyen-duy@banvien.com.vn::5d4b765c-f7d0-4918-bcff-7a63ced1057e" providerId="AD" clId="Web-{D2E68E22-D9BE-6210-6E44-279C943A2214}" dt="2022-01-12T08:51:25.914" v="41"/>
          <ac:spMkLst>
            <pc:docMk/>
            <pc:sldMk cId="2567927505" sldId="256"/>
            <ac:spMk id="3" creationId="{00000000-0000-0000-0000-000000000000}"/>
          </ac:spMkLst>
        </pc:spChg>
      </pc:sldChg>
      <pc:sldChg chg="modSp add ord">
        <pc:chgData name="Nguyen Duy Bang" userId="S::bang.nguyen-duy@banvien.com.vn::5d4b765c-f7d0-4918-bcff-7a63ced1057e" providerId="AD" clId="Web-{D2E68E22-D9BE-6210-6E44-279C943A2214}" dt="2022-01-12T08:49:19.442" v="30" actId="20577"/>
        <pc:sldMkLst>
          <pc:docMk/>
          <pc:sldMk cId="3691033220" sldId="257"/>
        </pc:sldMkLst>
        <pc:spChg chg="mod">
          <ac:chgData name="Nguyen Duy Bang" userId="S::bang.nguyen-duy@banvien.com.vn::5d4b765c-f7d0-4918-bcff-7a63ced1057e" providerId="AD" clId="Web-{D2E68E22-D9BE-6210-6E44-279C943A2214}" dt="2022-01-12T08:48:55.442" v="12" actId="20577"/>
          <ac:spMkLst>
            <pc:docMk/>
            <pc:sldMk cId="3691033220" sldId="257"/>
            <ac:spMk id="98" creationId="{00000000-0000-0000-0000-000000000000}"/>
          </ac:spMkLst>
        </pc:spChg>
        <pc:spChg chg="mod">
          <ac:chgData name="Nguyen Duy Bang" userId="S::bang.nguyen-duy@banvien.com.vn::5d4b765c-f7d0-4918-bcff-7a63ced1057e" providerId="AD" clId="Web-{D2E68E22-D9BE-6210-6E44-279C943A2214}" dt="2022-01-12T08:49:19.442" v="30" actId="20577"/>
          <ac:spMkLst>
            <pc:docMk/>
            <pc:sldMk cId="3691033220" sldId="257"/>
            <ac:spMk id="99" creationId="{00000000-0000-0000-0000-000000000000}"/>
          </ac:spMkLst>
        </pc:spChg>
      </pc:sldChg>
      <pc:sldChg chg="modSp add replId">
        <pc:chgData name="Nguyen Duy Bang" userId="S::bang.nguyen-duy@banvien.com.vn::5d4b765c-f7d0-4918-bcff-7a63ced1057e" providerId="AD" clId="Web-{D2E68E22-D9BE-6210-6E44-279C943A2214}" dt="2022-01-12T09:03:49.774" v="102" actId="20577"/>
        <pc:sldMkLst>
          <pc:docMk/>
          <pc:sldMk cId="1100001964" sldId="258"/>
        </pc:sldMkLst>
        <pc:spChg chg="mod">
          <ac:chgData name="Nguyen Duy Bang" userId="S::bang.nguyen-duy@banvien.com.vn::5d4b765c-f7d0-4918-bcff-7a63ced1057e" providerId="AD" clId="Web-{D2E68E22-D9BE-6210-6E44-279C943A2214}" dt="2022-01-12T09:03:49.774" v="102" actId="20577"/>
          <ac:spMkLst>
            <pc:docMk/>
            <pc:sldMk cId="1100001964" sldId="258"/>
            <ac:spMk id="2" creationId="{00000000-0000-0000-0000-000000000000}"/>
          </ac:spMkLst>
        </pc:spChg>
      </pc:sldChg>
      <pc:sldChg chg="add replId">
        <pc:chgData name="Nguyen Duy Bang" userId="S::bang.nguyen-duy@banvien.com.vn::5d4b765c-f7d0-4918-bcff-7a63ced1057e" providerId="AD" clId="Web-{D2E68E22-D9BE-6210-6E44-279C943A2214}" dt="2022-01-12T09:02:10.271" v="79"/>
        <pc:sldMkLst>
          <pc:docMk/>
          <pc:sldMk cId="851735761" sldId="259"/>
        </pc:sldMkLst>
      </pc:sldChg>
      <pc:sldChg chg="modSp add del replId">
        <pc:chgData name="Nguyen Duy Bang" userId="S::bang.nguyen-duy@banvien.com.vn::5d4b765c-f7d0-4918-bcff-7a63ced1057e" providerId="AD" clId="Web-{D2E68E22-D9BE-6210-6E44-279C943A2214}" dt="2022-01-12T08:58:42.658" v="59"/>
        <pc:sldMkLst>
          <pc:docMk/>
          <pc:sldMk cId="2834209116" sldId="259"/>
        </pc:sldMkLst>
        <pc:spChg chg="mod">
          <ac:chgData name="Nguyen Duy Bang" userId="S::bang.nguyen-duy@banvien.com.vn::5d4b765c-f7d0-4918-bcff-7a63ced1057e" providerId="AD" clId="Web-{D2E68E22-D9BE-6210-6E44-279C943A2214}" dt="2022-01-12T08:53:33.057" v="56" actId="20577"/>
          <ac:spMkLst>
            <pc:docMk/>
            <pc:sldMk cId="2834209116" sldId="259"/>
            <ac:spMk id="2" creationId="{00000000-0000-0000-0000-000000000000}"/>
          </ac:spMkLst>
        </pc:spChg>
      </pc:sldChg>
      <pc:sldMasterChg chg="add addSldLayout">
        <pc:chgData name="Nguyen Duy Bang" userId="S::bang.nguyen-duy@banvien.com.vn::5d4b765c-f7d0-4918-bcff-7a63ced1057e" providerId="AD" clId="Web-{D2E68E22-D9BE-6210-6E44-279C943A2214}" dt="2022-01-12T08:48:31.332" v="0"/>
        <pc:sldMasterMkLst>
          <pc:docMk/>
          <pc:sldMasterMk cId="0" sldId="2147483675"/>
        </pc:sldMasterMkLst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48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49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0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1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2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3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4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5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6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7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8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59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0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1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2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3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4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5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6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7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8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69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70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71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72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73"/>
          </pc:sldLayoutMkLst>
        </pc:sldLayoutChg>
        <pc:sldLayoutChg chg="ad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0" sldId="2147483675"/>
            <pc:sldLayoutMk cId="0" sldId="2147483674"/>
          </pc:sldLayoutMkLst>
        </pc:sldLayoutChg>
      </pc:sldMasterChg>
      <pc:sldMasterChg chg="replId modSldLayout">
        <pc:chgData name="Nguyen Duy Bang" userId="S::bang.nguyen-duy@banvien.com.vn::5d4b765c-f7d0-4918-bcff-7a63ced1057e" providerId="AD" clId="Web-{D2E68E22-D9BE-6210-6E44-279C943A2214}" dt="2022-01-12T08:48:31.332" v="0"/>
        <pc:sldMasterMkLst>
          <pc:docMk/>
          <pc:sldMasterMk cId="3336428944" sldId="2147483676"/>
        </pc:sldMasterMkLst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3177509059" sldId="2147483677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4273931299" sldId="2147483678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3239344926" sldId="2147483679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71434891" sldId="2147483680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1695300783" sldId="2147483681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3013401316" sldId="2147483682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1438579405" sldId="2147483683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638026129" sldId="2147483684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3860145272" sldId="2147483685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2447484624" sldId="2147483686"/>
          </pc:sldLayoutMkLst>
        </pc:sldLayoutChg>
        <pc:sldLayoutChg chg="replId">
          <pc:chgData name="Nguyen Duy Bang" userId="S::bang.nguyen-duy@banvien.com.vn::5d4b765c-f7d0-4918-bcff-7a63ced1057e" providerId="AD" clId="Web-{D2E68E22-D9BE-6210-6E44-279C943A2214}" dt="2022-01-12T08:48:31.332" v="0"/>
          <pc:sldLayoutMkLst>
            <pc:docMk/>
            <pc:sldMasterMk cId="3336428944" sldId="2147483676"/>
            <pc:sldLayoutMk cId="95000003" sldId="2147483687"/>
          </pc:sldLayoutMkLst>
        </pc:sldLayoutChg>
      </pc:sldMasterChg>
    </pc:docChg>
  </pc:docChgLst>
  <pc:docChgLst>
    <pc:chgData name="Tran Anh Kiet" userId="S::kiet.tran-anh@banvien.com.vn::ec945596-2a83-429a-a81c-20e77656ca18" providerId="AD" clId="Web-{FB4FDAF2-0509-0D9B-15E9-2E112CD000BD}"/>
    <pc:docChg chg="addSld delSld modSld">
      <pc:chgData name="Tran Anh Kiet" userId="S::kiet.tran-anh@banvien.com.vn::ec945596-2a83-429a-a81c-20e77656ca18" providerId="AD" clId="Web-{FB4FDAF2-0509-0D9B-15E9-2E112CD000BD}" dt="2022-02-24T08:51:06.551" v="18" actId="20577"/>
      <pc:docMkLst>
        <pc:docMk/>
      </pc:docMkLst>
      <pc:sldChg chg="modSp">
        <pc:chgData name="Tran Anh Kiet" userId="S::kiet.tran-anh@banvien.com.vn::ec945596-2a83-429a-a81c-20e77656ca18" providerId="AD" clId="Web-{FB4FDAF2-0509-0D9B-15E9-2E112CD000BD}" dt="2022-02-24T08:51:06.551" v="18" actId="20577"/>
        <pc:sldMkLst>
          <pc:docMk/>
          <pc:sldMk cId="284335128" sldId="314"/>
        </pc:sldMkLst>
        <pc:spChg chg="mod">
          <ac:chgData name="Tran Anh Kiet" userId="S::kiet.tran-anh@banvien.com.vn::ec945596-2a83-429a-a81c-20e77656ca18" providerId="AD" clId="Web-{FB4FDAF2-0509-0D9B-15E9-2E112CD000BD}" dt="2022-02-24T08:12:58.949" v="4" actId="20577"/>
          <ac:spMkLst>
            <pc:docMk/>
            <pc:sldMk cId="284335128" sldId="314"/>
            <ac:spMk id="4" creationId="{00000000-0000-0000-0000-000000000000}"/>
          </ac:spMkLst>
        </pc:spChg>
        <pc:spChg chg="mod">
          <ac:chgData name="Tran Anh Kiet" userId="S::kiet.tran-anh@banvien.com.vn::ec945596-2a83-429a-a81c-20e77656ca18" providerId="AD" clId="Web-{FB4FDAF2-0509-0D9B-15E9-2E112CD000BD}" dt="2022-02-24T08:51:06.551" v="18" actId="20577"/>
          <ac:spMkLst>
            <pc:docMk/>
            <pc:sldMk cId="284335128" sldId="314"/>
            <ac:spMk id="5" creationId="{00000000-0000-0000-0000-000000000000}"/>
          </ac:spMkLst>
        </pc:spChg>
      </pc:sldChg>
      <pc:sldChg chg="modSp">
        <pc:chgData name="Tran Anh Kiet" userId="S::kiet.tran-anh@banvien.com.vn::ec945596-2a83-429a-a81c-20e77656ca18" providerId="AD" clId="Web-{FB4FDAF2-0509-0D9B-15E9-2E112CD000BD}" dt="2022-02-24T08:31:30.359" v="15" actId="1076"/>
        <pc:sldMkLst>
          <pc:docMk/>
          <pc:sldMk cId="4081303781" sldId="318"/>
        </pc:sldMkLst>
        <pc:spChg chg="mod">
          <ac:chgData name="Tran Anh Kiet" userId="S::kiet.tran-anh@banvien.com.vn::ec945596-2a83-429a-a81c-20e77656ca18" providerId="AD" clId="Web-{FB4FDAF2-0509-0D9B-15E9-2E112CD000BD}" dt="2022-02-24T08:31:30.359" v="15" actId="1076"/>
          <ac:spMkLst>
            <pc:docMk/>
            <pc:sldMk cId="4081303781" sldId="318"/>
            <ac:spMk id="6" creationId="{00000000-0000-0000-0000-000000000000}"/>
          </ac:spMkLst>
        </pc:spChg>
      </pc:sldChg>
      <pc:sldChg chg="new del">
        <pc:chgData name="Tran Anh Kiet" userId="S::kiet.tran-anh@banvien.com.vn::ec945596-2a83-429a-a81c-20e77656ca18" providerId="AD" clId="Web-{FB4FDAF2-0509-0D9B-15E9-2E112CD000BD}" dt="2022-02-24T08:12:10.839" v="3"/>
        <pc:sldMkLst>
          <pc:docMk/>
          <pc:sldMk cId="249466797" sldId="323"/>
        </pc:sldMkLst>
      </pc:sldChg>
      <pc:sldChg chg="new del">
        <pc:chgData name="Tran Anh Kiet" userId="S::kiet.tran-anh@banvien.com.vn::ec945596-2a83-429a-a81c-20e77656ca18" providerId="AD" clId="Web-{FB4FDAF2-0509-0D9B-15E9-2E112CD000BD}" dt="2022-02-24T08:14:55.608" v="6"/>
        <pc:sldMkLst>
          <pc:docMk/>
          <pc:sldMk cId="883959724" sldId="323"/>
        </pc:sldMkLst>
      </pc:sldChg>
      <pc:sldChg chg="new del">
        <pc:chgData name="Tran Anh Kiet" userId="S::kiet.tran-anh@banvien.com.vn::ec945596-2a83-429a-a81c-20e77656ca18" providerId="AD" clId="Web-{FB4FDAF2-0509-0D9B-15E9-2E112CD000BD}" dt="2022-02-24T08:12:10.823" v="2"/>
        <pc:sldMkLst>
          <pc:docMk/>
          <pc:sldMk cId="2963620433" sldId="324"/>
        </pc:sldMkLst>
      </pc:sldChg>
    </pc:docChg>
  </pc:docChgLst>
  <pc:docChgLst>
    <pc:chgData name="Huynh Nguyen Quang Mao" userId="S::mao.huynh-quang@banvien.com.vn::0087980e-5549-4bf2-94e2-a43cf3792113" providerId="AD" clId="Web-{C8659CA3-1F4F-4B53-8424-081FB1B56DEA}"/>
    <pc:docChg chg="modSld">
      <pc:chgData name="Huynh Nguyen Quang Mao" userId="S::mao.huynh-quang@banvien.com.vn::0087980e-5549-4bf2-94e2-a43cf3792113" providerId="AD" clId="Web-{C8659CA3-1F4F-4B53-8424-081FB1B56DEA}" dt="2022-03-14T10:51:42.781" v="0" actId="20577"/>
      <pc:docMkLst>
        <pc:docMk/>
      </pc:docMkLst>
      <pc:sldChg chg="modSp">
        <pc:chgData name="Huynh Nguyen Quang Mao" userId="S::mao.huynh-quang@banvien.com.vn::0087980e-5549-4bf2-94e2-a43cf3792113" providerId="AD" clId="Web-{C8659CA3-1F4F-4B53-8424-081FB1B56DEA}" dt="2022-03-14T10:51:42.781" v="0" actId="20577"/>
        <pc:sldMkLst>
          <pc:docMk/>
          <pc:sldMk cId="284335128" sldId="314"/>
        </pc:sldMkLst>
        <pc:spChg chg="mod">
          <ac:chgData name="Huynh Nguyen Quang Mao" userId="S::mao.huynh-quang@banvien.com.vn::0087980e-5549-4bf2-94e2-a43cf3792113" providerId="AD" clId="Web-{C8659CA3-1F4F-4B53-8424-081FB1B56DEA}" dt="2022-03-14T10:51:42.781" v="0" actId="20577"/>
          <ac:spMkLst>
            <pc:docMk/>
            <pc:sldMk cId="284335128" sldId="314"/>
            <ac:spMk id="5" creationId="{00000000-0000-0000-0000-000000000000}"/>
          </ac:spMkLst>
        </pc:spChg>
      </pc:sldChg>
    </pc:docChg>
  </pc:docChgLst>
  <pc:docChgLst>
    <pc:chgData name="Hua Duc Duy" userId="S::duy.hua-duc@banvien.com.vn::2537be44-345d-433a-98b3-9175eb862de9" providerId="AD" clId="Web-{2A157F07-3B28-D13C-82B6-03A29A4EBF65}"/>
    <pc:docChg chg="modSld">
      <pc:chgData name="Hua Duc Duy" userId="S::duy.hua-duc@banvien.com.vn::2537be44-345d-433a-98b3-9175eb862de9" providerId="AD" clId="Web-{2A157F07-3B28-D13C-82B6-03A29A4EBF65}" dt="2022-02-07T02:16:40.971" v="4"/>
      <pc:docMkLst>
        <pc:docMk/>
      </pc:docMkLst>
      <pc:sldChg chg="addSp delSp modSp">
        <pc:chgData name="Hua Duc Duy" userId="S::duy.hua-duc@banvien.com.vn::2537be44-345d-433a-98b3-9175eb862de9" providerId="AD" clId="Web-{2A157F07-3B28-D13C-82B6-03A29A4EBF65}" dt="2022-02-07T02:16:40.971" v="4"/>
        <pc:sldMkLst>
          <pc:docMk/>
          <pc:sldMk cId="345303811" sldId="300"/>
        </pc:sldMkLst>
        <pc:spChg chg="add del mod">
          <ac:chgData name="Hua Duc Duy" userId="S::duy.hua-duc@banvien.com.vn::2537be44-345d-433a-98b3-9175eb862de9" providerId="AD" clId="Web-{2A157F07-3B28-D13C-82B6-03A29A4EBF65}" dt="2022-02-07T02:16:40.971" v="4"/>
          <ac:spMkLst>
            <pc:docMk/>
            <pc:sldMk cId="345303811" sldId="300"/>
            <ac:spMk id="2" creationId="{20E5A051-B213-43C9-B2BD-FC64F3FD403E}"/>
          </ac:spMkLst>
        </pc:spChg>
      </pc:sldChg>
    </pc:docChg>
  </pc:docChgLst>
  <pc:docChgLst>
    <pc:chgData name="Tran Anh Kiet" userId="S::kiet.tran-anh@banvien.com.vn::ec945596-2a83-429a-a81c-20e77656ca18" providerId="AD" clId="Web-{ACEBFD88-9ED5-9E0E-BAA0-148D9EF6E8C0}"/>
    <pc:docChg chg="modSld">
      <pc:chgData name="Tran Anh Kiet" userId="S::kiet.tran-anh@banvien.com.vn::ec945596-2a83-429a-a81c-20e77656ca18" providerId="AD" clId="Web-{ACEBFD88-9ED5-9E0E-BAA0-148D9EF6E8C0}" dt="2022-03-02T07:49:48.282" v="0"/>
      <pc:docMkLst>
        <pc:docMk/>
      </pc:docMkLst>
      <pc:sldChg chg="addSp">
        <pc:chgData name="Tran Anh Kiet" userId="S::kiet.tran-anh@banvien.com.vn::ec945596-2a83-429a-a81c-20e77656ca18" providerId="AD" clId="Web-{ACEBFD88-9ED5-9E0E-BAA0-148D9EF6E8C0}" dt="2022-03-02T07:49:48.282" v="0"/>
        <pc:sldMkLst>
          <pc:docMk/>
          <pc:sldMk cId="3691033220" sldId="257"/>
        </pc:sldMkLst>
        <pc:spChg chg="add">
          <ac:chgData name="Tran Anh Kiet" userId="S::kiet.tran-anh@banvien.com.vn::ec945596-2a83-429a-a81c-20e77656ca18" providerId="AD" clId="Web-{ACEBFD88-9ED5-9E0E-BAA0-148D9EF6E8C0}" dt="2022-03-02T07:49:48.282" v="0"/>
          <ac:spMkLst>
            <pc:docMk/>
            <pc:sldMk cId="3691033220" sldId="257"/>
            <ac:spMk id="2" creationId="{D66DC002-9E6C-4A1D-881A-F0FEC0BE3AFA}"/>
          </ac:spMkLst>
        </pc:spChg>
      </pc:sldChg>
    </pc:docChg>
  </pc:docChgLst>
  <pc:docChgLst>
    <pc:chgData name="Nguyen Duy Bang" userId="S::bang.nguyen-duy@banvien.com.vn::5d4b765c-f7d0-4918-bcff-7a63ced1057e" providerId="AD" clId="Web-{E2A81A30-3296-F6E2-C856-FB8B1F93AD73}"/>
    <pc:docChg chg="addSld modSld">
      <pc:chgData name="Nguyen Duy Bang" userId="S::bang.nguyen-duy@banvien.com.vn::5d4b765c-f7d0-4918-bcff-7a63ced1057e" providerId="AD" clId="Web-{E2A81A30-3296-F6E2-C856-FB8B1F93AD73}" dt="2022-01-20T11:51:16.595" v="38" actId="14100"/>
      <pc:docMkLst>
        <pc:docMk/>
      </pc:docMkLst>
      <pc:sldChg chg="addSp delSp modSp add replId">
        <pc:chgData name="Nguyen Duy Bang" userId="S::bang.nguyen-duy@banvien.com.vn::5d4b765c-f7d0-4918-bcff-7a63ced1057e" providerId="AD" clId="Web-{E2A81A30-3296-F6E2-C856-FB8B1F93AD73}" dt="2022-01-20T11:51:16.595" v="38" actId="14100"/>
        <pc:sldMkLst>
          <pc:docMk/>
          <pc:sldMk cId="2137782888" sldId="296"/>
        </pc:sldMkLst>
        <pc:spChg chg="mod">
          <ac:chgData name="Nguyen Duy Bang" userId="S::bang.nguyen-duy@banvien.com.vn::5d4b765c-f7d0-4918-bcff-7a63ced1057e" providerId="AD" clId="Web-{E2A81A30-3296-F6E2-C856-FB8B1F93AD73}" dt="2022-01-20T11:49:16.092" v="3" actId="20577"/>
          <ac:spMkLst>
            <pc:docMk/>
            <pc:sldMk cId="2137782888" sldId="296"/>
            <ac:spMk id="2" creationId="{00000000-0000-0000-0000-000000000000}"/>
          </ac:spMkLst>
        </pc:spChg>
        <pc:spChg chg="add mod">
          <ac:chgData name="Nguyen Duy Bang" userId="S::bang.nguyen-duy@banvien.com.vn::5d4b765c-f7d0-4918-bcff-7a63ced1057e" providerId="AD" clId="Web-{E2A81A30-3296-F6E2-C856-FB8B1F93AD73}" dt="2022-01-20T11:51:16.595" v="38" actId="14100"/>
          <ac:spMkLst>
            <pc:docMk/>
            <pc:sldMk cId="2137782888" sldId="296"/>
            <ac:spMk id="4" creationId="{AA596AD1-9137-4528-B0C6-3CF65ECD5FF7}"/>
          </ac:spMkLst>
        </pc:spChg>
        <pc:picChg chg="add mod">
          <ac:chgData name="Nguyen Duy Bang" userId="S::bang.nguyen-duy@banvien.com.vn::5d4b765c-f7d0-4918-bcff-7a63ced1057e" providerId="AD" clId="Web-{E2A81A30-3296-F6E2-C856-FB8B1F93AD73}" dt="2022-01-20T11:49:38.202" v="9" actId="1076"/>
          <ac:picMkLst>
            <pc:docMk/>
            <pc:sldMk cId="2137782888" sldId="296"/>
            <ac:picMk id="3" creationId="{B554B131-F473-46C5-AB77-4C92F45CB461}"/>
          </ac:picMkLst>
        </pc:picChg>
        <pc:picChg chg="del">
          <ac:chgData name="Nguyen Duy Bang" userId="S::bang.nguyen-duy@banvien.com.vn::5d4b765c-f7d0-4918-bcff-7a63ced1057e" providerId="AD" clId="Web-{E2A81A30-3296-F6E2-C856-FB8B1F93AD73}" dt="2022-01-20T11:49:17.342" v="4"/>
          <ac:picMkLst>
            <pc:docMk/>
            <pc:sldMk cId="2137782888" sldId="296"/>
            <ac:picMk id="10" creationId="{001D16D4-C77A-4170-B036-360C2200CC7E}"/>
          </ac:picMkLst>
        </pc:picChg>
      </pc:sldChg>
    </pc:docChg>
  </pc:docChgLst>
  <pc:docChgLst>
    <pc:chgData name="Nguyen Van Tinh" userId="S::tinh.nguyen-van@banvien.com.vn::acb2640e-872f-4600-967f-a7a6d577d830" providerId="AD" clId="Web-{CCA2023C-C142-52B0-B493-13E4ACDEF207}"/>
    <pc:docChg chg="addSld delSld modSld">
      <pc:chgData name="Nguyen Van Tinh" userId="S::tinh.nguyen-van@banvien.com.vn::acb2640e-872f-4600-967f-a7a6d577d830" providerId="AD" clId="Web-{CCA2023C-C142-52B0-B493-13E4ACDEF207}" dt="2022-03-08T06:07:08.242" v="27" actId="20577"/>
      <pc:docMkLst>
        <pc:docMk/>
      </pc:docMkLst>
      <pc:sldChg chg="modSp">
        <pc:chgData name="Nguyen Van Tinh" userId="S::tinh.nguyen-van@banvien.com.vn::acb2640e-872f-4600-967f-a7a6d577d830" providerId="AD" clId="Web-{CCA2023C-C142-52B0-B493-13E4ACDEF207}" dt="2022-03-08T06:07:08.242" v="27" actId="20577"/>
        <pc:sldMkLst>
          <pc:docMk/>
          <pc:sldMk cId="284335128" sldId="314"/>
        </pc:sldMkLst>
        <pc:spChg chg="mod">
          <ac:chgData name="Nguyen Van Tinh" userId="S::tinh.nguyen-van@banvien.com.vn::acb2640e-872f-4600-967f-a7a6d577d830" providerId="AD" clId="Web-{CCA2023C-C142-52B0-B493-13E4ACDEF207}" dt="2022-03-08T06:07:04.695" v="24" actId="20577"/>
          <ac:spMkLst>
            <pc:docMk/>
            <pc:sldMk cId="284335128" sldId="314"/>
            <ac:spMk id="5" creationId="{00000000-0000-0000-0000-000000000000}"/>
          </ac:spMkLst>
        </pc:spChg>
        <pc:spChg chg="mod">
          <ac:chgData name="Nguyen Van Tinh" userId="S::tinh.nguyen-van@banvien.com.vn::acb2640e-872f-4600-967f-a7a6d577d830" providerId="AD" clId="Web-{CCA2023C-C142-52B0-B493-13E4ACDEF207}" dt="2022-03-08T06:07:08.242" v="27" actId="20577"/>
          <ac:spMkLst>
            <pc:docMk/>
            <pc:sldMk cId="284335128" sldId="314"/>
            <ac:spMk id="7" creationId="{00000000-0000-0000-0000-000000000000}"/>
          </ac:spMkLst>
        </pc:spChg>
      </pc:sldChg>
      <pc:sldChg chg="new del">
        <pc:chgData name="Nguyen Van Tinh" userId="S::tinh.nguyen-van@banvien.com.vn::acb2640e-872f-4600-967f-a7a6d577d830" providerId="AD" clId="Web-{CCA2023C-C142-52B0-B493-13E4ACDEF207}" dt="2022-03-08T03:01:47.624" v="3"/>
        <pc:sldMkLst>
          <pc:docMk/>
          <pc:sldMk cId="1176340875" sldId="324"/>
        </pc:sldMkLst>
      </pc:sldChg>
      <pc:sldChg chg="new del">
        <pc:chgData name="Nguyen Van Tinh" userId="S::tinh.nguyen-van@banvien.com.vn::acb2640e-872f-4600-967f-a7a6d577d830" providerId="AD" clId="Web-{CCA2023C-C142-52B0-B493-13E4ACDEF207}" dt="2022-03-08T03:01:47.015" v="2"/>
        <pc:sldMkLst>
          <pc:docMk/>
          <pc:sldMk cId="242622985" sldId="325"/>
        </pc:sldMkLst>
      </pc:sldChg>
    </pc:docChg>
  </pc:docChgLst>
  <pc:docChgLst>
    <pc:chgData name="Tran Duy My" userId="S::my.tran-duy@banvien.com.vn::00bc5d72-ed93-4f32-810e-975245b9bf1c" providerId="AD" clId="Web-{454ACF5F-2F3B-1475-8364-8A48EDD2D3BE}"/>
    <pc:docChg chg="addSld delSld modSld">
      <pc:chgData name="Tran Duy My" userId="S::my.tran-duy@banvien.com.vn::00bc5d72-ed93-4f32-810e-975245b9bf1c" providerId="AD" clId="Web-{454ACF5F-2F3B-1475-8364-8A48EDD2D3BE}" dt="2022-03-01T04:42:33.661" v="149" actId="1076"/>
      <pc:docMkLst>
        <pc:docMk/>
      </pc:docMkLst>
      <pc:sldChg chg="addSp delSp modSp">
        <pc:chgData name="Tran Duy My" userId="S::my.tran-duy@banvien.com.vn::00bc5d72-ed93-4f32-810e-975245b9bf1c" providerId="AD" clId="Web-{454ACF5F-2F3B-1475-8364-8A48EDD2D3BE}" dt="2022-03-01T04:40:14.658" v="89"/>
        <pc:sldMkLst>
          <pc:docMk/>
          <pc:sldMk cId="1706573642" sldId="298"/>
        </pc:sldMkLst>
        <pc:picChg chg="add del mod">
          <ac:chgData name="Tran Duy My" userId="S::my.tran-duy@banvien.com.vn::00bc5d72-ed93-4f32-810e-975245b9bf1c" providerId="AD" clId="Web-{454ACF5F-2F3B-1475-8364-8A48EDD2D3BE}" dt="2022-03-01T04:40:14.658" v="89"/>
          <ac:picMkLst>
            <pc:docMk/>
            <pc:sldMk cId="1706573642" sldId="298"/>
            <ac:picMk id="2" creationId="{0B0474A2-DCA6-4D9D-9BAD-D9FDFA7F4229}"/>
          </ac:picMkLst>
        </pc:picChg>
      </pc:sldChg>
      <pc:sldChg chg="modSp add del replId">
        <pc:chgData name="Tran Duy My" userId="S::my.tran-duy@banvien.com.vn::00bc5d72-ed93-4f32-810e-975245b9bf1c" providerId="AD" clId="Web-{454ACF5F-2F3B-1475-8364-8A48EDD2D3BE}" dt="2022-03-01T04:39:56.063" v="85"/>
        <pc:sldMkLst>
          <pc:docMk/>
          <pc:sldMk cId="1304655412" sldId="323"/>
        </pc:sldMkLst>
        <pc:spChg chg="mod">
          <ac:chgData name="Tran Duy My" userId="S::my.tran-duy@banvien.com.vn::00bc5d72-ed93-4f32-810e-975245b9bf1c" providerId="AD" clId="Web-{454ACF5F-2F3B-1475-8364-8A48EDD2D3BE}" dt="2022-03-01T04:39:54.485" v="84" actId="20577"/>
          <ac:spMkLst>
            <pc:docMk/>
            <pc:sldMk cId="1304655412" sldId="323"/>
            <ac:spMk id="8" creationId="{00000000-0000-0000-0000-000000000000}"/>
          </ac:spMkLst>
        </pc:spChg>
      </pc:sldChg>
      <pc:sldChg chg="addSp delSp modSp add replId">
        <pc:chgData name="Tran Duy My" userId="S::my.tran-duy@banvien.com.vn::00bc5d72-ed93-4f32-810e-975245b9bf1c" providerId="AD" clId="Web-{454ACF5F-2F3B-1475-8364-8A48EDD2D3BE}" dt="2022-03-01T04:42:33.661" v="149" actId="1076"/>
        <pc:sldMkLst>
          <pc:docMk/>
          <pc:sldMk cId="3664769597" sldId="323"/>
        </pc:sldMkLst>
        <pc:spChg chg="add del">
          <ac:chgData name="Tran Duy My" userId="S::my.tran-duy@banvien.com.vn::00bc5d72-ed93-4f32-810e-975245b9bf1c" providerId="AD" clId="Web-{454ACF5F-2F3B-1475-8364-8A48EDD2D3BE}" dt="2022-03-01T04:41:16.721" v="109"/>
          <ac:spMkLst>
            <pc:docMk/>
            <pc:sldMk cId="3664769597" sldId="323"/>
            <ac:spMk id="3" creationId="{00000000-0000-0000-0000-000000000000}"/>
          </ac:spMkLst>
        </pc:spChg>
        <pc:spChg chg="add del mod">
          <ac:chgData name="Tran Duy My" userId="S::my.tran-duy@banvien.com.vn::00bc5d72-ed93-4f32-810e-975245b9bf1c" providerId="AD" clId="Web-{454ACF5F-2F3B-1475-8364-8A48EDD2D3BE}" dt="2022-03-01T04:42:27.754" v="147" actId="20577"/>
          <ac:spMkLst>
            <pc:docMk/>
            <pc:sldMk cId="3664769597" sldId="323"/>
            <ac:spMk id="6" creationId="{00000000-0000-0000-0000-000000000000}"/>
          </ac:spMkLst>
        </pc:spChg>
        <pc:spChg chg="add del mod">
          <ac:chgData name="Tran Duy My" userId="S::my.tran-duy@banvien.com.vn::00bc5d72-ed93-4f32-810e-975245b9bf1c" providerId="AD" clId="Web-{454ACF5F-2F3B-1475-8364-8A48EDD2D3BE}" dt="2022-03-01T04:42:24.801" v="146" actId="20577"/>
          <ac:spMkLst>
            <pc:docMk/>
            <pc:sldMk cId="3664769597" sldId="323"/>
            <ac:spMk id="8" creationId="{00000000-0000-0000-0000-000000000000}"/>
          </ac:spMkLst>
        </pc:spChg>
        <pc:spChg chg="add del mod">
          <ac:chgData name="Tran Duy My" userId="S::my.tran-duy@banvien.com.vn::00bc5d72-ed93-4f32-810e-975245b9bf1c" providerId="AD" clId="Web-{454ACF5F-2F3B-1475-8364-8A48EDD2D3BE}" dt="2022-03-01T04:41:16.721" v="109"/>
          <ac:spMkLst>
            <pc:docMk/>
            <pc:sldMk cId="3664769597" sldId="323"/>
            <ac:spMk id="10" creationId="{DBF394DA-7411-452A-8F2F-B9E3415F2299}"/>
          </ac:spMkLst>
        </pc:spChg>
        <pc:picChg chg="add del mod">
          <ac:chgData name="Tran Duy My" userId="S::my.tran-duy@banvien.com.vn::00bc5d72-ed93-4f32-810e-975245b9bf1c" providerId="AD" clId="Web-{454ACF5F-2F3B-1475-8364-8A48EDD2D3BE}" dt="2022-03-01T04:41:46.941" v="126"/>
          <ac:picMkLst>
            <pc:docMk/>
            <pc:sldMk cId="3664769597" sldId="323"/>
            <ac:picMk id="2" creationId="{FA7E1A50-433B-4FE4-99B8-6449AF70213C}"/>
          </ac:picMkLst>
        </pc:picChg>
        <pc:picChg chg="add del mod">
          <ac:chgData name="Tran Duy My" userId="S::my.tran-duy@banvien.com.vn::00bc5d72-ed93-4f32-810e-975245b9bf1c" providerId="AD" clId="Web-{454ACF5F-2F3B-1475-8364-8A48EDD2D3BE}" dt="2022-03-01T04:41:45.472" v="125"/>
          <ac:picMkLst>
            <pc:docMk/>
            <pc:sldMk cId="3664769597" sldId="323"/>
            <ac:picMk id="4" creationId="{51CE4550-C273-4D69-B660-DCCE62246DEB}"/>
          </ac:picMkLst>
        </pc:picChg>
        <pc:picChg chg="add del">
          <ac:chgData name="Tran Duy My" userId="S::my.tran-duy@banvien.com.vn::00bc5d72-ed93-4f32-810e-975245b9bf1c" providerId="AD" clId="Web-{454ACF5F-2F3B-1475-8364-8A48EDD2D3BE}" dt="2022-03-01T04:41:44.598" v="124"/>
          <ac:picMkLst>
            <pc:docMk/>
            <pc:sldMk cId="3664769597" sldId="323"/>
            <ac:picMk id="5" creationId="{00000000-0000-0000-0000-000000000000}"/>
          </ac:picMkLst>
        </pc:picChg>
        <pc:picChg chg="add del mod">
          <ac:chgData name="Tran Duy My" userId="S::my.tran-duy@banvien.com.vn::00bc5d72-ed93-4f32-810e-975245b9bf1c" providerId="AD" clId="Web-{454ACF5F-2F3B-1475-8364-8A48EDD2D3BE}" dt="2022-03-01T04:41:17.487" v="116"/>
          <ac:picMkLst>
            <pc:docMk/>
            <pc:sldMk cId="3664769597" sldId="323"/>
            <ac:picMk id="7" creationId="{E2336BD0-1DB8-41E9-8EDA-89E467CA7838}"/>
          </ac:picMkLst>
        </pc:picChg>
        <pc:picChg chg="add del mod">
          <ac:chgData name="Tran Duy My" userId="S::my.tran-duy@banvien.com.vn::00bc5d72-ed93-4f32-810e-975245b9bf1c" providerId="AD" clId="Web-{454ACF5F-2F3B-1475-8364-8A48EDD2D3BE}" dt="2022-03-01T04:41:15.378" v="108"/>
          <ac:picMkLst>
            <pc:docMk/>
            <pc:sldMk cId="3664769597" sldId="323"/>
            <ac:picMk id="11" creationId="{937ED99E-88A4-4ED0-A315-1586EFAD570E}"/>
          </ac:picMkLst>
        </pc:picChg>
        <pc:picChg chg="add mod">
          <ac:chgData name="Tran Duy My" userId="S::my.tran-duy@banvien.com.vn::00bc5d72-ed93-4f32-810e-975245b9bf1c" providerId="AD" clId="Web-{454ACF5F-2F3B-1475-8364-8A48EDD2D3BE}" dt="2022-03-01T04:42:33.661" v="149" actId="1076"/>
          <ac:picMkLst>
            <pc:docMk/>
            <pc:sldMk cId="3664769597" sldId="323"/>
            <ac:picMk id="12" creationId="{2566EE1B-81F4-42FF-8D37-6435FEB61C02}"/>
          </ac:picMkLst>
        </pc:picChg>
      </pc:sldChg>
    </pc:docChg>
  </pc:docChgLst>
  <pc:docChgLst>
    <pc:chgData name="Nguyen Van Tinh" userId="S::tinh.nguyen-van@banvien.com.vn::acb2640e-872f-4600-967f-a7a6d577d830" providerId="AD" clId="Web-{56B6E1F3-FAA1-BC3C-E629-8F3859C3C703}"/>
    <pc:docChg chg="delSld modSld">
      <pc:chgData name="Nguyen Van Tinh" userId="S::tinh.nguyen-van@banvien.com.vn::acb2640e-872f-4600-967f-a7a6d577d830" providerId="AD" clId="Web-{56B6E1F3-FAA1-BC3C-E629-8F3859C3C703}" dt="2022-02-24T08:50:26.529" v="15" actId="20577"/>
      <pc:docMkLst>
        <pc:docMk/>
      </pc:docMkLst>
      <pc:sldChg chg="del">
        <pc:chgData name="Nguyen Van Tinh" userId="S::tinh.nguyen-van@banvien.com.vn::acb2640e-872f-4600-967f-a7a6d577d830" providerId="AD" clId="Web-{56B6E1F3-FAA1-BC3C-E629-8F3859C3C703}" dt="2022-02-24T04:03:01.641" v="0"/>
        <pc:sldMkLst>
          <pc:docMk/>
          <pc:sldMk cId="2159378146" sldId="299"/>
        </pc:sldMkLst>
      </pc:sldChg>
      <pc:sldChg chg="modSp">
        <pc:chgData name="Nguyen Van Tinh" userId="S::tinh.nguyen-van@banvien.com.vn::acb2640e-872f-4600-967f-a7a6d577d830" providerId="AD" clId="Web-{56B6E1F3-FAA1-BC3C-E629-8F3859C3C703}" dt="2022-02-24T08:50:26.529" v="15" actId="20577"/>
        <pc:sldMkLst>
          <pc:docMk/>
          <pc:sldMk cId="284335128" sldId="314"/>
        </pc:sldMkLst>
        <pc:spChg chg="mod">
          <ac:chgData name="Nguyen Van Tinh" userId="S::tinh.nguyen-van@banvien.com.vn::acb2640e-872f-4600-967f-a7a6d577d830" providerId="AD" clId="Web-{56B6E1F3-FAA1-BC3C-E629-8F3859C3C703}" dt="2022-02-24T07:28:00.678" v="8" actId="20577"/>
          <ac:spMkLst>
            <pc:docMk/>
            <pc:sldMk cId="284335128" sldId="314"/>
            <ac:spMk id="4" creationId="{00000000-0000-0000-0000-000000000000}"/>
          </ac:spMkLst>
        </pc:spChg>
        <pc:spChg chg="mod">
          <ac:chgData name="Nguyen Van Tinh" userId="S::tinh.nguyen-van@banvien.com.vn::acb2640e-872f-4600-967f-a7a6d577d830" providerId="AD" clId="Web-{56B6E1F3-FAA1-BC3C-E629-8F3859C3C703}" dt="2022-02-24T08:50:26.529" v="15" actId="20577"/>
          <ac:spMkLst>
            <pc:docMk/>
            <pc:sldMk cId="284335128" sldId="314"/>
            <ac:spMk id="7" creationId="{00000000-0000-0000-0000-000000000000}"/>
          </ac:spMkLst>
        </pc:spChg>
      </pc:sldChg>
    </pc:docChg>
  </pc:docChgLst>
  <pc:docChgLst>
    <pc:chgData name="Tran Duy My" userId="S::my.tran-duy@banvien.com.vn::00bc5d72-ed93-4f32-810e-975245b9bf1c" providerId="AD" clId="Web-{A69265EE-51EE-28AA-C3B9-14168544BAF1}"/>
    <pc:docChg chg="addSld delSld modSld">
      <pc:chgData name="Tran Duy My" userId="S::my.tran-duy@banvien.com.vn::00bc5d72-ed93-4f32-810e-975245b9bf1c" providerId="AD" clId="Web-{A69265EE-51EE-28AA-C3B9-14168544BAF1}" dt="2022-02-22T04:06:00.877" v="3" actId="1076"/>
      <pc:docMkLst>
        <pc:docMk/>
      </pc:docMkLst>
      <pc:sldChg chg="modSp">
        <pc:chgData name="Tran Duy My" userId="S::my.tran-duy@banvien.com.vn::00bc5d72-ed93-4f32-810e-975245b9bf1c" providerId="AD" clId="Web-{A69265EE-51EE-28AA-C3B9-14168544BAF1}" dt="2022-02-22T04:06:00.877" v="3" actId="1076"/>
        <pc:sldMkLst>
          <pc:docMk/>
          <pc:sldMk cId="284335128" sldId="314"/>
        </pc:sldMkLst>
        <pc:spChg chg="mod">
          <ac:chgData name="Tran Duy My" userId="S::my.tran-duy@banvien.com.vn::00bc5d72-ed93-4f32-810e-975245b9bf1c" providerId="AD" clId="Web-{A69265EE-51EE-28AA-C3B9-14168544BAF1}" dt="2022-02-22T04:06:00.877" v="3" actId="1076"/>
          <ac:spMkLst>
            <pc:docMk/>
            <pc:sldMk cId="284335128" sldId="314"/>
            <ac:spMk id="4" creationId="{00000000-0000-0000-0000-000000000000}"/>
          </ac:spMkLst>
        </pc:spChg>
      </pc:sldChg>
      <pc:sldChg chg="new del">
        <pc:chgData name="Tran Duy My" userId="S::my.tran-duy@banvien.com.vn::00bc5d72-ed93-4f32-810e-975245b9bf1c" providerId="AD" clId="Web-{A69265EE-51EE-28AA-C3B9-14168544BAF1}" dt="2022-02-22T04:00:14.243" v="1"/>
        <pc:sldMkLst>
          <pc:docMk/>
          <pc:sldMk cId="572328518" sldId="319"/>
        </pc:sldMkLst>
      </pc:sldChg>
    </pc:docChg>
  </pc:docChgLst>
  <pc:docChgLst>
    <pc:chgData name="Ho Khac Duy" userId="S::duy.ho-khac@banvien.com.vn::a9cf2657-a51e-4d0a-82cd-0e4e5cecd2ea" providerId="AD" clId="Web-{02691147-7AD4-0958-7765-442E1CCFA108}"/>
    <pc:docChg chg="addSld delSld modSld">
      <pc:chgData name="Ho Khac Duy" userId="S::duy.ho-khac@banvien.com.vn::a9cf2657-a51e-4d0a-82cd-0e4e5cecd2ea" providerId="AD" clId="Web-{02691147-7AD4-0958-7765-442E1CCFA108}" dt="2022-03-09T06:31:00.902" v="3"/>
      <pc:docMkLst>
        <pc:docMk/>
      </pc:docMkLst>
      <pc:sldChg chg="modSp">
        <pc:chgData name="Ho Khac Duy" userId="S::duy.ho-khac@banvien.com.vn::a9cf2657-a51e-4d0a-82cd-0e4e5cecd2ea" providerId="AD" clId="Web-{02691147-7AD4-0958-7765-442E1CCFA108}" dt="2022-03-09T04:31:23.037" v="1" actId="1076"/>
        <pc:sldMkLst>
          <pc:docMk/>
          <pc:sldMk cId="2334873035" sldId="295"/>
        </pc:sldMkLst>
        <pc:spChg chg="mod">
          <ac:chgData name="Ho Khac Duy" userId="S::duy.ho-khac@banvien.com.vn::a9cf2657-a51e-4d0a-82cd-0e4e5cecd2ea" providerId="AD" clId="Web-{02691147-7AD4-0958-7765-442E1CCFA108}" dt="2022-03-09T04:31:23.037" v="1" actId="1076"/>
          <ac:spMkLst>
            <pc:docMk/>
            <pc:sldMk cId="2334873035" sldId="295"/>
            <ac:spMk id="8" creationId="{00000000-0000-0000-0000-000000000000}"/>
          </ac:spMkLst>
        </pc:spChg>
      </pc:sldChg>
      <pc:sldChg chg="add del">
        <pc:chgData name="Ho Khac Duy" userId="S::duy.ho-khac@banvien.com.vn::a9cf2657-a51e-4d0a-82cd-0e4e5cecd2ea" providerId="AD" clId="Web-{02691147-7AD4-0958-7765-442E1CCFA108}" dt="2022-03-09T06:31:00.902" v="3"/>
        <pc:sldMkLst>
          <pc:docMk/>
          <pc:sldMk cId="2742819435" sldId="322"/>
        </pc:sldMkLst>
      </pc:sldChg>
    </pc:docChg>
  </pc:docChgLst>
  <pc:docChgLst>
    <pc:chgData name="Tran Duy My" userId="S::my.tran-duy@banvien.com.vn::00bc5d72-ed93-4f32-810e-975245b9bf1c" providerId="AD" clId="Web-{BBE93917-3D30-069A-C8C6-F7EB59CF74B5}"/>
    <pc:docChg chg="addSld modSld">
      <pc:chgData name="Tran Duy My" userId="S::my.tran-duy@banvien.com.vn::00bc5d72-ed93-4f32-810e-975245b9bf1c" providerId="AD" clId="Web-{BBE93917-3D30-069A-C8C6-F7EB59CF74B5}" dt="2022-01-27T09:12:32.493" v="198" actId="20577"/>
      <pc:docMkLst>
        <pc:docMk/>
      </pc:docMkLst>
      <pc:sldChg chg="addSp delSp modSp">
        <pc:chgData name="Tran Duy My" userId="S::my.tran-duy@banvien.com.vn::00bc5d72-ed93-4f32-810e-975245b9bf1c" providerId="AD" clId="Web-{BBE93917-3D30-069A-C8C6-F7EB59CF74B5}" dt="2022-01-27T09:07:20.491" v="86" actId="1076"/>
        <pc:sldMkLst>
          <pc:docMk/>
          <pc:sldMk cId="3890553828" sldId="302"/>
        </pc:sldMkLst>
        <pc:spChg chg="mod">
          <ac:chgData name="Tran Duy My" userId="S::my.tran-duy@banvien.com.vn::00bc5d72-ed93-4f32-810e-975245b9bf1c" providerId="AD" clId="Web-{BBE93917-3D30-069A-C8C6-F7EB59CF74B5}" dt="2022-01-27T09:07:03.724" v="83" actId="20577"/>
          <ac:spMkLst>
            <pc:docMk/>
            <pc:sldMk cId="3890553828" sldId="302"/>
            <ac:spMk id="6" creationId="{00000000-0000-0000-0000-000000000000}"/>
          </ac:spMkLst>
        </pc:spChg>
        <pc:picChg chg="add mod">
          <ac:chgData name="Tran Duy My" userId="S::my.tran-duy@banvien.com.vn::00bc5d72-ed93-4f32-810e-975245b9bf1c" providerId="AD" clId="Web-{BBE93917-3D30-069A-C8C6-F7EB59CF74B5}" dt="2022-01-27T09:07:20.491" v="86" actId="1076"/>
          <ac:picMkLst>
            <pc:docMk/>
            <pc:sldMk cId="3890553828" sldId="302"/>
            <ac:picMk id="2" creationId="{7B815E34-2AE7-48E0-8CEE-4EFD4B2E079F}"/>
          </ac:picMkLst>
        </pc:picChg>
        <pc:picChg chg="del">
          <ac:chgData name="Tran Duy My" userId="S::my.tran-duy@banvien.com.vn::00bc5d72-ed93-4f32-810e-975245b9bf1c" providerId="AD" clId="Web-{BBE93917-3D30-069A-C8C6-F7EB59CF74B5}" dt="2022-01-27T09:04:27.012" v="0"/>
          <ac:picMkLst>
            <pc:docMk/>
            <pc:sldMk cId="3890553828" sldId="302"/>
            <ac:picMk id="9" creationId="{00000000-0000-0000-0000-000000000000}"/>
          </ac:picMkLst>
        </pc:picChg>
      </pc:sldChg>
      <pc:sldChg chg="modSp">
        <pc:chgData name="Tran Duy My" userId="S::my.tran-duy@banvien.com.vn::00bc5d72-ed93-4f32-810e-975245b9bf1c" providerId="AD" clId="Web-{BBE93917-3D30-069A-C8C6-F7EB59CF74B5}" dt="2022-01-27T09:12:32.493" v="198" actId="20577"/>
        <pc:sldMkLst>
          <pc:docMk/>
          <pc:sldMk cId="2551551244" sldId="309"/>
        </pc:sldMkLst>
        <pc:spChg chg="mod">
          <ac:chgData name="Tran Duy My" userId="S::my.tran-duy@banvien.com.vn::00bc5d72-ed93-4f32-810e-975245b9bf1c" providerId="AD" clId="Web-{BBE93917-3D30-069A-C8C6-F7EB59CF74B5}" dt="2022-01-27T09:12:32.493" v="198" actId="20577"/>
          <ac:spMkLst>
            <pc:docMk/>
            <pc:sldMk cId="2551551244" sldId="309"/>
            <ac:spMk id="7" creationId="{00000000-0000-0000-0000-000000000000}"/>
          </ac:spMkLst>
        </pc:spChg>
      </pc:sldChg>
      <pc:sldChg chg="addSp delSp modSp add replId">
        <pc:chgData name="Tran Duy My" userId="S::my.tran-duy@banvien.com.vn::00bc5d72-ed93-4f32-810e-975245b9bf1c" providerId="AD" clId="Web-{BBE93917-3D30-069A-C8C6-F7EB59CF74B5}" dt="2022-01-27T09:10:51.159" v="183" actId="20577"/>
        <pc:sldMkLst>
          <pc:docMk/>
          <pc:sldMk cId="4081303781" sldId="318"/>
        </pc:sldMkLst>
        <pc:spChg chg="mod">
          <ac:chgData name="Tran Duy My" userId="S::my.tran-duy@banvien.com.vn::00bc5d72-ed93-4f32-810e-975245b9bf1c" providerId="AD" clId="Web-{BBE93917-3D30-069A-C8C6-F7EB59CF74B5}" dt="2022-01-27T09:10:51.159" v="183" actId="20577"/>
          <ac:spMkLst>
            <pc:docMk/>
            <pc:sldMk cId="4081303781" sldId="318"/>
            <ac:spMk id="6" creationId="{00000000-0000-0000-0000-000000000000}"/>
          </ac:spMkLst>
        </pc:spChg>
        <pc:picChg chg="del">
          <ac:chgData name="Tran Duy My" userId="S::my.tran-duy@banvien.com.vn::00bc5d72-ed93-4f32-810e-975245b9bf1c" providerId="AD" clId="Web-{BBE93917-3D30-069A-C8C6-F7EB59CF74B5}" dt="2022-01-27T09:08:36.808" v="109"/>
          <ac:picMkLst>
            <pc:docMk/>
            <pc:sldMk cId="4081303781" sldId="318"/>
            <ac:picMk id="2" creationId="{7B815E34-2AE7-48E0-8CEE-4EFD4B2E079F}"/>
          </ac:picMkLst>
        </pc:picChg>
        <pc:picChg chg="add mod">
          <ac:chgData name="Tran Duy My" userId="S::my.tran-duy@banvien.com.vn::00bc5d72-ed93-4f32-810e-975245b9bf1c" providerId="AD" clId="Web-{BBE93917-3D30-069A-C8C6-F7EB59CF74B5}" dt="2022-01-27T09:10:35.002" v="175" actId="1076"/>
          <ac:picMkLst>
            <pc:docMk/>
            <pc:sldMk cId="4081303781" sldId="318"/>
            <ac:picMk id="4" creationId="{D82FEFB3-A9F5-4FAC-ADAD-6FD215D9F4B5}"/>
          </ac:picMkLst>
        </pc:picChg>
      </pc:sldChg>
    </pc:docChg>
  </pc:docChgLst>
  <pc:docChgLst>
    <pc:chgData name="Ho Khac Duy" userId="S::duy.ho-khac@banvien.com.vn::a9cf2657-a51e-4d0a-82cd-0e4e5cecd2ea" providerId="AD" clId="Web-{6D3E6A45-1832-1E97-512D-48248E9B96D5}"/>
    <pc:docChg chg="addSld">
      <pc:chgData name="Ho Khac Duy" userId="S::duy.ho-khac@banvien.com.vn::a9cf2657-a51e-4d0a-82cd-0e4e5cecd2ea" providerId="AD" clId="Web-{6D3E6A45-1832-1E97-512D-48248E9B96D5}" dt="2022-03-02T07:37:20.876" v="0"/>
      <pc:docMkLst>
        <pc:docMk/>
      </pc:docMkLst>
      <pc:sldChg chg="new">
        <pc:chgData name="Ho Khac Duy" userId="S::duy.ho-khac@banvien.com.vn::a9cf2657-a51e-4d0a-82cd-0e4e5cecd2ea" providerId="AD" clId="Web-{6D3E6A45-1832-1E97-512D-48248E9B96D5}" dt="2022-03-02T07:37:20.876" v="0"/>
        <pc:sldMkLst>
          <pc:docMk/>
          <pc:sldMk cId="3053646907" sldId="324"/>
        </pc:sldMkLst>
      </pc:sldChg>
    </pc:docChg>
  </pc:docChgLst>
  <pc:docChgLst>
    <pc:chgData name="Hua Duc Duy" userId="S::duy.hua-duc@banvien.com.vn::2537be44-345d-433a-98b3-9175eb862de9" providerId="AD" clId="Web-{EF086C6A-32F6-7CE7-1347-52B54193B3D9}"/>
    <pc:docChg chg="modSld">
      <pc:chgData name="Hua Duc Duy" userId="S::duy.hua-duc@banvien.com.vn::2537be44-345d-433a-98b3-9175eb862de9" providerId="AD" clId="Web-{EF086C6A-32F6-7CE7-1347-52B54193B3D9}" dt="2022-03-16T06:08:22.706" v="1" actId="1076"/>
      <pc:docMkLst>
        <pc:docMk/>
      </pc:docMkLst>
      <pc:sldChg chg="modSp">
        <pc:chgData name="Hua Duc Duy" userId="S::duy.hua-duc@banvien.com.vn::2537be44-345d-433a-98b3-9175eb862de9" providerId="AD" clId="Web-{EF086C6A-32F6-7CE7-1347-52B54193B3D9}" dt="2022-03-16T06:08:22.706" v="1" actId="1076"/>
        <pc:sldMkLst>
          <pc:docMk/>
          <pc:sldMk cId="2334873035" sldId="295"/>
        </pc:sldMkLst>
        <pc:spChg chg="mod">
          <ac:chgData name="Hua Duc Duy" userId="S::duy.hua-duc@banvien.com.vn::2537be44-345d-433a-98b3-9175eb862de9" providerId="AD" clId="Web-{EF086C6A-32F6-7CE7-1347-52B54193B3D9}" dt="2022-03-16T06:08:22.706" v="1" actId="1076"/>
          <ac:spMkLst>
            <pc:docMk/>
            <pc:sldMk cId="2334873035" sldId="295"/>
            <ac:spMk id="8" creationId="{00000000-0000-0000-0000-000000000000}"/>
          </ac:spMkLst>
        </pc:spChg>
      </pc:sldChg>
    </pc:docChg>
  </pc:docChgLst>
  <pc:docChgLst>
    <pc:chgData name="Huynh Nguyen Quang Mao" userId="S::mao.huynh-quang@banvien.com.vn::0087980e-5549-4bf2-94e2-a43cf3792113" providerId="AD" clId="Web-{CF765180-E643-4249-A632-8D1D38AF26E5}"/>
    <pc:docChg chg="modSld">
      <pc:chgData name="Huynh Nguyen Quang Mao" userId="S::mao.huynh-quang@banvien.com.vn::0087980e-5549-4bf2-94e2-a43cf3792113" providerId="AD" clId="Web-{CF765180-E643-4249-A632-8D1D38AF26E5}" dt="2022-04-15T04:54:30.179" v="3"/>
      <pc:docMkLst>
        <pc:docMk/>
      </pc:docMkLst>
      <pc:sldChg chg="addSp delSp modSp">
        <pc:chgData name="Huynh Nguyen Quang Mao" userId="S::mao.huynh-quang@banvien.com.vn::0087980e-5549-4bf2-94e2-a43cf3792113" providerId="AD" clId="Web-{CF765180-E643-4249-A632-8D1D38AF26E5}" dt="2022-04-15T04:54:30.179" v="3"/>
        <pc:sldMkLst>
          <pc:docMk/>
          <pc:sldMk cId="3691033220" sldId="257"/>
        </pc:sldMkLst>
        <pc:spChg chg="add mod">
          <ac:chgData name="Huynh Nguyen Quang Mao" userId="S::mao.huynh-quang@banvien.com.vn::0087980e-5549-4bf2-94e2-a43cf3792113" providerId="AD" clId="Web-{CF765180-E643-4249-A632-8D1D38AF26E5}" dt="2022-04-15T04:54:30.179" v="3"/>
          <ac:spMkLst>
            <pc:docMk/>
            <pc:sldMk cId="3691033220" sldId="257"/>
            <ac:spMk id="4" creationId="{C59A9FCB-0601-F40D-D534-820A35F5261A}"/>
          </ac:spMkLst>
        </pc:spChg>
        <pc:spChg chg="del mod">
          <ac:chgData name="Huynh Nguyen Quang Mao" userId="S::mao.huynh-quang@banvien.com.vn::0087980e-5549-4bf2-94e2-a43cf3792113" providerId="AD" clId="Web-{CF765180-E643-4249-A632-8D1D38AF26E5}" dt="2022-04-15T04:54:27.054" v="2"/>
          <ac:spMkLst>
            <pc:docMk/>
            <pc:sldMk cId="3691033220" sldId="257"/>
            <ac:spMk id="5" creationId="{7C7078D9-4015-4D25-929A-52995E71FFC4}"/>
          </ac:spMkLst>
        </pc:spChg>
        <pc:spChg chg="del">
          <ac:chgData name="Huynh Nguyen Quang Mao" userId="S::mao.huynh-quang@banvien.com.vn::0087980e-5549-4bf2-94e2-a43cf3792113" providerId="AD" clId="Web-{CF765180-E643-4249-A632-8D1D38AF26E5}" dt="2022-04-15T04:54:30.179" v="3"/>
          <ac:spMkLst>
            <pc:docMk/>
            <pc:sldMk cId="3691033220" sldId="257"/>
            <ac:spMk id="99" creationId="{00000000-0000-0000-0000-000000000000}"/>
          </ac:spMkLst>
        </pc:spChg>
      </pc:sldChg>
    </pc:docChg>
  </pc:docChgLst>
  <pc:docChgLst>
    <pc:chgData name="Nguyen Duy Bang" userId="S::bang.nguyen-duy@banvien.com.vn::5d4b765c-f7d0-4918-bcff-7a63ced1057e" providerId="AD" clId="Web-{D445B81C-1F5C-8F19-68F2-F2B506498C4F}"/>
    <pc:docChg chg="addSld delSld modSld">
      <pc:chgData name="Nguyen Duy Bang" userId="S::bang.nguyen-duy@banvien.com.vn::5d4b765c-f7d0-4918-bcff-7a63ced1057e" providerId="AD" clId="Web-{D445B81C-1F5C-8F19-68F2-F2B506498C4F}" dt="2022-01-12T09:51:21.195" v="153" actId="20577"/>
      <pc:docMkLst>
        <pc:docMk/>
      </pc:docMkLst>
      <pc:sldChg chg="del">
        <pc:chgData name="Nguyen Duy Bang" userId="S::bang.nguyen-duy@banvien.com.vn::5d4b765c-f7d0-4918-bcff-7a63ced1057e" providerId="AD" clId="Web-{D445B81C-1F5C-8F19-68F2-F2B506498C4F}" dt="2022-01-12T09:09:28.017" v="43"/>
        <pc:sldMkLst>
          <pc:docMk/>
          <pc:sldMk cId="2567927505" sldId="256"/>
        </pc:sldMkLst>
      </pc:sldChg>
      <pc:sldChg chg="addSp delSp modSp">
        <pc:chgData name="Nguyen Duy Bang" userId="S::bang.nguyen-duy@banvien.com.vn::5d4b765c-f7d0-4918-bcff-7a63ced1057e" providerId="AD" clId="Web-{D445B81C-1F5C-8F19-68F2-F2B506498C4F}" dt="2022-01-12T09:22:36.595" v="87" actId="20577"/>
        <pc:sldMkLst>
          <pc:docMk/>
          <pc:sldMk cId="1100001964" sldId="258"/>
        </pc:sldMkLst>
        <pc:spChg chg="del mod">
          <ac:chgData name="Nguyen Duy Bang" userId="S::bang.nguyen-duy@banvien.com.vn::5d4b765c-f7d0-4918-bcff-7a63ced1057e" providerId="AD" clId="Web-{D445B81C-1F5C-8F19-68F2-F2B506498C4F}" dt="2022-01-12T09:18:57.644" v="51"/>
          <ac:spMkLst>
            <pc:docMk/>
            <pc:sldMk cId="1100001964" sldId="258"/>
            <ac:spMk id="2" creationId="{00000000-0000-0000-0000-000000000000}"/>
          </ac:spMkLst>
        </pc:spChg>
        <pc:spChg chg="add del mod">
          <ac:chgData name="Nguyen Duy Bang" userId="S::bang.nguyen-duy@banvien.com.vn::5d4b765c-f7d0-4918-bcff-7a63ced1057e" providerId="AD" clId="Web-{D445B81C-1F5C-8F19-68F2-F2B506498C4F}" dt="2022-01-12T09:18:59.645" v="52"/>
          <ac:spMkLst>
            <pc:docMk/>
            <pc:sldMk cId="1100001964" sldId="258"/>
            <ac:spMk id="4" creationId="{539C03C5-1E29-4694-B73F-87920046DC8A}"/>
          </ac:spMkLst>
        </pc:spChg>
        <pc:spChg chg="add mod">
          <ac:chgData name="Nguyen Duy Bang" userId="S::bang.nguyen-duy@banvien.com.vn::5d4b765c-f7d0-4918-bcff-7a63ced1057e" providerId="AD" clId="Web-{D445B81C-1F5C-8F19-68F2-F2B506498C4F}" dt="2022-01-12T09:22:36.595" v="87" actId="20577"/>
          <ac:spMkLst>
            <pc:docMk/>
            <pc:sldMk cId="1100001964" sldId="258"/>
            <ac:spMk id="7" creationId="{C8B50E0D-2ECB-4382-8A66-DED466B6F650}"/>
          </ac:spMkLst>
        </pc:spChg>
        <pc:picChg chg="add del mod">
          <ac:chgData name="Nguyen Duy Bang" userId="S::bang.nguyen-duy@banvien.com.vn::5d4b765c-f7d0-4918-bcff-7a63ced1057e" providerId="AD" clId="Web-{D445B81C-1F5C-8F19-68F2-F2B506498C4F}" dt="2022-01-12T09:20:46.995" v="56"/>
          <ac:picMkLst>
            <pc:docMk/>
            <pc:sldMk cId="1100001964" sldId="258"/>
            <ac:picMk id="5" creationId="{099202DE-0B49-4CDD-8D60-8EA9C58F0C58}"/>
          </ac:picMkLst>
        </pc:picChg>
        <pc:picChg chg="add mod">
          <ac:chgData name="Nguyen Duy Bang" userId="S::bang.nguyen-duy@banvien.com.vn::5d4b765c-f7d0-4918-bcff-7a63ced1057e" providerId="AD" clId="Web-{D445B81C-1F5C-8F19-68F2-F2B506498C4F}" dt="2022-01-12T09:21:42.248" v="64" actId="1076"/>
          <ac:picMkLst>
            <pc:docMk/>
            <pc:sldMk cId="1100001964" sldId="258"/>
            <ac:picMk id="6" creationId="{027B476D-1B6C-43DF-9317-F6F7E520DB6F}"/>
          </ac:picMkLst>
        </pc:picChg>
      </pc:sldChg>
      <pc:sldChg chg="addSp modSp">
        <pc:chgData name="Nguyen Duy Bang" userId="S::bang.nguyen-duy@banvien.com.vn::5d4b765c-f7d0-4918-bcff-7a63ced1057e" providerId="AD" clId="Web-{D445B81C-1F5C-8F19-68F2-F2B506498C4F}" dt="2022-01-12T09:50:03.316" v="136" actId="20577"/>
        <pc:sldMkLst>
          <pc:docMk/>
          <pc:sldMk cId="851735761" sldId="259"/>
        </pc:sldMkLst>
        <pc:spChg chg="mod">
          <ac:chgData name="Nguyen Duy Bang" userId="S::bang.nguyen-duy@banvien.com.vn::5d4b765c-f7d0-4918-bcff-7a63ced1057e" providerId="AD" clId="Web-{D445B81C-1F5C-8F19-68F2-F2B506498C4F}" dt="2022-01-12T09:27:03.407" v="108" actId="1076"/>
          <ac:spMkLst>
            <pc:docMk/>
            <pc:sldMk cId="851735761" sldId="259"/>
            <ac:spMk id="2" creationId="{00000000-0000-0000-0000-000000000000}"/>
          </ac:spMkLst>
        </pc:spChg>
        <pc:spChg chg="add mod">
          <ac:chgData name="Nguyen Duy Bang" userId="S::bang.nguyen-duy@banvien.com.vn::5d4b765c-f7d0-4918-bcff-7a63ced1057e" providerId="AD" clId="Web-{D445B81C-1F5C-8F19-68F2-F2B506498C4F}" dt="2022-01-12T09:50:03.316" v="136" actId="20577"/>
          <ac:spMkLst>
            <pc:docMk/>
            <pc:sldMk cId="851735761" sldId="259"/>
            <ac:spMk id="4" creationId="{9C75E99F-F656-4806-B114-B28D3500B840}"/>
          </ac:spMkLst>
        </pc:spChg>
        <pc:picChg chg="add mod">
          <ac:chgData name="Nguyen Duy Bang" userId="S::bang.nguyen-duy@banvien.com.vn::5d4b765c-f7d0-4918-bcff-7a63ced1057e" providerId="AD" clId="Web-{D445B81C-1F5C-8F19-68F2-F2B506498C4F}" dt="2022-01-12T09:27:12.111" v="111" actId="1076"/>
          <ac:picMkLst>
            <pc:docMk/>
            <pc:sldMk cId="851735761" sldId="259"/>
            <ac:picMk id="3" creationId="{3A15EF03-61C6-4865-BE62-35A3C15033D5}"/>
          </ac:picMkLst>
        </pc:picChg>
      </pc:sldChg>
      <pc:sldChg chg="addSp modSp add replId">
        <pc:chgData name="Nguyen Duy Bang" userId="S::bang.nguyen-duy@banvien.com.vn::5d4b765c-f7d0-4918-bcff-7a63ced1057e" providerId="AD" clId="Web-{D445B81C-1F5C-8F19-68F2-F2B506498C4F}" dt="2022-01-12T09:50:38.240" v="145" actId="1076"/>
        <pc:sldMkLst>
          <pc:docMk/>
          <pc:sldMk cId="2794793509" sldId="260"/>
        </pc:sldMkLst>
        <pc:spChg chg="mod">
          <ac:chgData name="Nguyen Duy Bang" userId="S::bang.nguyen-duy@banvien.com.vn::5d4b765c-f7d0-4918-bcff-7a63ced1057e" providerId="AD" clId="Web-{D445B81C-1F5C-8F19-68F2-F2B506498C4F}" dt="2022-01-12T09:48:09.309" v="118" actId="1076"/>
          <ac:spMkLst>
            <pc:docMk/>
            <pc:sldMk cId="2794793509" sldId="260"/>
            <ac:spMk id="2" creationId="{00000000-0000-0000-0000-000000000000}"/>
          </ac:spMkLst>
        </pc:spChg>
        <pc:spChg chg="add mod">
          <ac:chgData name="Nguyen Duy Bang" userId="S::bang.nguyen-duy@banvien.com.vn::5d4b765c-f7d0-4918-bcff-7a63ced1057e" providerId="AD" clId="Web-{D445B81C-1F5C-8F19-68F2-F2B506498C4F}" dt="2022-01-12T09:50:38.240" v="145" actId="1076"/>
          <ac:spMkLst>
            <pc:docMk/>
            <pc:sldMk cId="2794793509" sldId="260"/>
            <ac:spMk id="4" creationId="{EF3CED42-2DD6-40D5-BA11-1E063B68BF3B}"/>
          </ac:spMkLst>
        </pc:spChg>
        <pc:picChg chg="add mod">
          <ac:chgData name="Nguyen Duy Bang" userId="S::bang.nguyen-duy@banvien.com.vn::5d4b765c-f7d0-4918-bcff-7a63ced1057e" providerId="AD" clId="Web-{D445B81C-1F5C-8F19-68F2-F2B506498C4F}" dt="2022-01-12T09:50:11.801" v="137" actId="1076"/>
          <ac:picMkLst>
            <pc:docMk/>
            <pc:sldMk cId="2794793509" sldId="260"/>
            <ac:picMk id="3" creationId="{2F72598A-5DB9-40C5-800C-834B754E1F41}"/>
          </ac:picMkLst>
        </pc:picChg>
      </pc:sldChg>
      <pc:sldChg chg="modSp add replId">
        <pc:chgData name="Nguyen Duy Bang" userId="S::bang.nguyen-duy@banvien.com.vn::5d4b765c-f7d0-4918-bcff-7a63ced1057e" providerId="AD" clId="Web-{D445B81C-1F5C-8F19-68F2-F2B506498C4F}" dt="2022-01-12T09:51:21.195" v="153" actId="20577"/>
        <pc:sldMkLst>
          <pc:docMk/>
          <pc:sldMk cId="1198354707" sldId="261"/>
        </pc:sldMkLst>
        <pc:spChg chg="mod">
          <ac:chgData name="Nguyen Duy Bang" userId="S::bang.nguyen-duy@banvien.com.vn::5d4b765c-f7d0-4918-bcff-7a63ced1057e" providerId="AD" clId="Web-{D445B81C-1F5C-8F19-68F2-F2B506498C4F}" dt="2022-01-12T09:51:21.195" v="153" actId="20577"/>
          <ac:spMkLst>
            <pc:docMk/>
            <pc:sldMk cId="1198354707" sldId="261"/>
            <ac:spMk id="2" creationId="{00000000-0000-0000-0000-000000000000}"/>
          </ac:spMkLst>
        </pc:spChg>
      </pc:sldChg>
      <pc:sldChg chg="addSp delSp modSp add replId">
        <pc:chgData name="Nguyen Duy Bang" userId="S::bang.nguyen-duy@banvien.com.vn::5d4b765c-f7d0-4918-bcff-7a63ced1057e" providerId="AD" clId="Web-{D445B81C-1F5C-8F19-68F2-F2B506498C4F}" dt="2022-01-12T09:24:39.055" v="100" actId="1076"/>
        <pc:sldMkLst>
          <pc:docMk/>
          <pc:sldMk cId="3435953534" sldId="262"/>
        </pc:sldMkLst>
        <pc:spChg chg="del mod">
          <ac:chgData name="Nguyen Duy Bang" userId="S::bang.nguyen-duy@banvien.com.vn::5d4b765c-f7d0-4918-bcff-7a63ced1057e" providerId="AD" clId="Web-{D445B81C-1F5C-8F19-68F2-F2B506498C4F}" dt="2022-01-12T09:24:22.992" v="96"/>
          <ac:spMkLst>
            <pc:docMk/>
            <pc:sldMk cId="3435953534" sldId="262"/>
            <ac:spMk id="2" creationId="{00000000-0000-0000-0000-000000000000}"/>
          </ac:spMkLst>
        </pc:spChg>
        <pc:spChg chg="add del mod">
          <ac:chgData name="Nguyen Duy Bang" userId="S::bang.nguyen-duy@banvien.com.vn::5d4b765c-f7d0-4918-bcff-7a63ced1057e" providerId="AD" clId="Web-{D445B81C-1F5C-8F19-68F2-F2B506498C4F}" dt="2022-01-12T09:24:36.930" v="99"/>
          <ac:spMkLst>
            <pc:docMk/>
            <pc:sldMk cId="3435953534" sldId="262"/>
            <ac:spMk id="5" creationId="{5C7DBA96-F14D-4092-985B-164A4C9440A0}"/>
          </ac:spMkLst>
        </pc:spChg>
        <pc:picChg chg="add mod">
          <ac:chgData name="Nguyen Duy Bang" userId="S::bang.nguyen-duy@banvien.com.vn::5d4b765c-f7d0-4918-bcff-7a63ced1057e" providerId="AD" clId="Web-{D445B81C-1F5C-8F19-68F2-F2B506498C4F}" dt="2022-01-12T09:24:39.055" v="100" actId="1076"/>
          <ac:picMkLst>
            <pc:docMk/>
            <pc:sldMk cId="3435953534" sldId="262"/>
            <ac:picMk id="3" creationId="{7D150A83-A7CA-4696-9F5E-60DF277BEA4B}"/>
          </ac:picMkLst>
        </pc:picChg>
      </pc:sldChg>
    </pc:docChg>
  </pc:docChgLst>
  <pc:docChgLst>
    <pc:chgData name="Tran Duy My" userId="S::my.tran-duy@banvien.com.vn::00bc5d72-ed93-4f32-810e-975245b9bf1c" providerId="AD" clId="Web-{B41E85CB-A463-2361-08ED-3ED50BEDFDBF}"/>
    <pc:docChg chg="addSld modSld">
      <pc:chgData name="Tran Duy My" userId="S::my.tran-duy@banvien.com.vn::00bc5d72-ed93-4f32-810e-975245b9bf1c" providerId="AD" clId="Web-{B41E85CB-A463-2361-08ED-3ED50BEDFDBF}" dt="2022-02-22T08:37:43.992" v="395" actId="20577"/>
      <pc:docMkLst>
        <pc:docMk/>
      </pc:docMkLst>
      <pc:sldChg chg="addSp delSp modSp">
        <pc:chgData name="Tran Duy My" userId="S::my.tran-duy@banvien.com.vn::00bc5d72-ed93-4f32-810e-975245b9bf1c" providerId="AD" clId="Web-{B41E85CB-A463-2361-08ED-3ED50BEDFDBF}" dt="2022-02-22T08:29:14.063" v="288" actId="1076"/>
        <pc:sldMkLst>
          <pc:docMk/>
          <pc:sldMk cId="345303811" sldId="300"/>
        </pc:sldMkLst>
        <pc:spChg chg="add del mod">
          <ac:chgData name="Tran Duy My" userId="S::my.tran-duy@banvien.com.vn::00bc5d72-ed93-4f32-810e-975245b9bf1c" providerId="AD" clId="Web-{B41E85CB-A463-2361-08ED-3ED50BEDFDBF}" dt="2022-02-22T08:29:09.969" v="286"/>
          <ac:spMkLst>
            <pc:docMk/>
            <pc:sldMk cId="345303811" sldId="300"/>
            <ac:spMk id="7" creationId="{00000000-0000-0000-0000-000000000000}"/>
          </ac:spMkLst>
        </pc:spChg>
        <pc:picChg chg="mod">
          <ac:chgData name="Tran Duy My" userId="S::my.tran-duy@banvien.com.vn::00bc5d72-ed93-4f32-810e-975245b9bf1c" providerId="AD" clId="Web-{B41E85CB-A463-2361-08ED-3ED50BEDFDBF}" dt="2022-02-22T08:29:14.063" v="288" actId="1076"/>
          <ac:picMkLst>
            <pc:docMk/>
            <pc:sldMk cId="345303811" sldId="300"/>
            <ac:picMk id="4" creationId="{00000000-0000-0000-0000-000000000000}"/>
          </ac:picMkLst>
        </pc:picChg>
        <pc:picChg chg="add del">
          <ac:chgData name="Tran Duy My" userId="S::my.tran-duy@banvien.com.vn::00bc5d72-ed93-4f32-810e-975245b9bf1c" providerId="AD" clId="Web-{B41E85CB-A463-2361-08ED-3ED50BEDFDBF}" dt="2022-02-22T08:29:10.578" v="287"/>
          <ac:picMkLst>
            <pc:docMk/>
            <pc:sldMk cId="345303811" sldId="300"/>
            <ac:picMk id="5" creationId="{00000000-0000-0000-0000-000000000000}"/>
          </ac:picMkLst>
        </pc:picChg>
      </pc:sldChg>
      <pc:sldChg chg="addSp delSp modSp add replId">
        <pc:chgData name="Tran Duy My" userId="S::my.tran-duy@banvien.com.vn::00bc5d72-ed93-4f32-810e-975245b9bf1c" providerId="AD" clId="Web-{B41E85CB-A463-2361-08ED-3ED50BEDFDBF}" dt="2022-02-22T08:37:43.992" v="395" actId="20577"/>
        <pc:sldMkLst>
          <pc:docMk/>
          <pc:sldMk cId="2742819435" sldId="322"/>
        </pc:sldMkLst>
        <pc:spChg chg="mod">
          <ac:chgData name="Tran Duy My" userId="S::my.tran-duy@banvien.com.vn::00bc5d72-ed93-4f32-810e-975245b9bf1c" providerId="AD" clId="Web-{B41E85CB-A463-2361-08ED-3ED50BEDFDBF}" dt="2022-02-22T08:36:52.241" v="388" actId="20577"/>
          <ac:spMkLst>
            <pc:docMk/>
            <pc:sldMk cId="2742819435" sldId="322"/>
            <ac:spMk id="7" creationId="{00000000-0000-0000-0000-000000000000}"/>
          </ac:spMkLst>
        </pc:spChg>
        <pc:spChg chg="del">
          <ac:chgData name="Tran Duy My" userId="S::my.tran-duy@banvien.com.vn::00bc5d72-ed93-4f32-810e-975245b9bf1c" providerId="AD" clId="Web-{B41E85CB-A463-2361-08ED-3ED50BEDFDBF}" dt="2022-02-22T08:29:19.969" v="290"/>
          <ac:spMkLst>
            <pc:docMk/>
            <pc:sldMk cId="2742819435" sldId="322"/>
            <ac:spMk id="8" creationId="{00000000-0000-0000-0000-000000000000}"/>
          </ac:spMkLst>
        </pc:spChg>
        <pc:spChg chg="add mod">
          <ac:chgData name="Tran Duy My" userId="S::my.tran-duy@banvien.com.vn::00bc5d72-ed93-4f32-810e-975245b9bf1c" providerId="AD" clId="Web-{B41E85CB-A463-2361-08ED-3ED50BEDFDBF}" dt="2022-02-22T08:37:43.992" v="395" actId="20577"/>
          <ac:spMkLst>
            <pc:docMk/>
            <pc:sldMk cId="2742819435" sldId="322"/>
            <ac:spMk id="10" creationId="{CA2745D9-CCB7-4568-9F17-3CFC653E7AE9}"/>
          </ac:spMkLst>
        </pc:spChg>
        <pc:picChg chg="add mod">
          <ac:chgData name="Tran Duy My" userId="S::my.tran-duy@banvien.com.vn::00bc5d72-ed93-4f32-810e-975245b9bf1c" providerId="AD" clId="Web-{B41E85CB-A463-2361-08ED-3ED50BEDFDBF}" dt="2022-02-22T08:32:56.988" v="323" actId="1076"/>
          <ac:picMkLst>
            <pc:docMk/>
            <pc:sldMk cId="2742819435" sldId="322"/>
            <ac:picMk id="2" creationId="{D4B6EB1E-0773-4B8D-AD48-264628A5D48E}"/>
          </ac:picMkLst>
        </pc:picChg>
        <pc:picChg chg="del">
          <ac:chgData name="Tran Duy My" userId="S::my.tran-duy@banvien.com.vn::00bc5d72-ed93-4f32-810e-975245b9bf1c" providerId="AD" clId="Web-{B41E85CB-A463-2361-08ED-3ED50BEDFDBF}" dt="2022-02-22T08:29:19.969" v="289"/>
          <ac:picMkLst>
            <pc:docMk/>
            <pc:sldMk cId="2742819435" sldId="322"/>
            <ac:picMk id="4" creationId="{00000000-0000-0000-0000-000000000000}"/>
          </ac:picMkLst>
        </pc:picChg>
        <pc:picChg chg="del mod">
          <ac:chgData name="Tran Duy My" userId="S::my.tran-duy@banvien.com.vn::00bc5d72-ed93-4f32-810e-975245b9bf1c" providerId="AD" clId="Web-{B41E85CB-A463-2361-08ED-3ED50BEDFDBF}" dt="2022-02-22T08:29:29.032" v="293"/>
          <ac:picMkLst>
            <pc:docMk/>
            <pc:sldMk cId="2742819435" sldId="322"/>
            <ac:picMk id="5" creationId="{00000000-0000-0000-0000-000000000000}"/>
          </ac:picMkLst>
        </pc:picChg>
        <pc:picChg chg="add del mod">
          <ac:chgData name="Tran Duy My" userId="S::my.tran-duy@banvien.com.vn::00bc5d72-ed93-4f32-810e-975245b9bf1c" providerId="AD" clId="Web-{B41E85CB-A463-2361-08ED-3ED50BEDFDBF}" dt="2022-02-22T08:33:03.128" v="326"/>
          <ac:picMkLst>
            <pc:docMk/>
            <pc:sldMk cId="2742819435" sldId="322"/>
            <ac:picMk id="6" creationId="{23916CDF-FBC3-45ED-989F-7E9CA4D672C6}"/>
          </ac:picMkLst>
        </pc:picChg>
        <pc:picChg chg="add del mod">
          <ac:chgData name="Tran Duy My" userId="S::my.tran-duy@banvien.com.vn::00bc5d72-ed93-4f32-810e-975245b9bf1c" providerId="AD" clId="Web-{B41E85CB-A463-2361-08ED-3ED50BEDFDBF}" dt="2022-02-22T08:33:07.879" v="328"/>
          <ac:picMkLst>
            <pc:docMk/>
            <pc:sldMk cId="2742819435" sldId="322"/>
            <ac:picMk id="9" creationId="{ABE921E3-6849-48D0-A3F1-C346A5AC0A4C}"/>
          </ac:picMkLst>
        </pc:picChg>
        <pc:picChg chg="add mod">
          <ac:chgData name="Tran Duy My" userId="S::my.tran-duy@banvien.com.vn::00bc5d72-ed93-4f32-810e-975245b9bf1c" providerId="AD" clId="Web-{B41E85CB-A463-2361-08ED-3ED50BEDFDBF}" dt="2022-02-22T08:34:21.442" v="376" actId="1076"/>
          <ac:picMkLst>
            <pc:docMk/>
            <pc:sldMk cId="2742819435" sldId="322"/>
            <ac:picMk id="11" creationId="{4DD20846-6E3C-425F-BC01-8B692E570759}"/>
          </ac:picMkLst>
        </pc:picChg>
      </pc:sldChg>
    </pc:docChg>
  </pc:docChgLst>
  <pc:docChgLst>
    <pc:chgData name="Nguyen Duong Trang" userId="S::trang.nguyen-duong@banvien.com.vn::4a0744f5-be14-40e0-8ba6-95a17ce328d7" providerId="AD" clId="Web-{9D68ABF2-79B6-4E74-9490-A6B9BA23D844}"/>
    <pc:docChg chg="modSld">
      <pc:chgData name="Nguyen Duong Trang" userId="S::trang.nguyen-duong@banvien.com.vn::4a0744f5-be14-40e0-8ba6-95a17ce328d7" providerId="AD" clId="Web-{9D68ABF2-79B6-4E74-9490-A6B9BA23D844}" dt="2022-02-22T04:19:12.849" v="20" actId="20577"/>
      <pc:docMkLst>
        <pc:docMk/>
      </pc:docMkLst>
      <pc:sldChg chg="modSp">
        <pc:chgData name="Nguyen Duong Trang" userId="S::trang.nguyen-duong@banvien.com.vn::4a0744f5-be14-40e0-8ba6-95a17ce328d7" providerId="AD" clId="Web-{9D68ABF2-79B6-4E74-9490-A6B9BA23D844}" dt="2022-02-22T02:46:38.738" v="16" actId="20577"/>
        <pc:sldMkLst>
          <pc:docMk/>
          <pc:sldMk cId="3890553828" sldId="302"/>
        </pc:sldMkLst>
        <pc:spChg chg="mod">
          <ac:chgData name="Nguyen Duong Trang" userId="S::trang.nguyen-duong@banvien.com.vn::4a0744f5-be14-40e0-8ba6-95a17ce328d7" providerId="AD" clId="Web-{9D68ABF2-79B6-4E74-9490-A6B9BA23D844}" dt="2022-02-22T02:46:38.738" v="16" actId="20577"/>
          <ac:spMkLst>
            <pc:docMk/>
            <pc:sldMk cId="3890553828" sldId="302"/>
            <ac:spMk id="6" creationId="{00000000-0000-0000-0000-000000000000}"/>
          </ac:spMkLst>
        </pc:spChg>
      </pc:sldChg>
      <pc:sldChg chg="modSp">
        <pc:chgData name="Nguyen Duong Trang" userId="S::trang.nguyen-duong@banvien.com.vn::4a0744f5-be14-40e0-8ba6-95a17ce328d7" providerId="AD" clId="Web-{9D68ABF2-79B6-4E74-9490-A6B9BA23D844}" dt="2022-02-22T04:19:12.849" v="20" actId="20577"/>
        <pc:sldMkLst>
          <pc:docMk/>
          <pc:sldMk cId="284335128" sldId="314"/>
        </pc:sldMkLst>
        <pc:spChg chg="mod">
          <ac:chgData name="Nguyen Duong Trang" userId="S::trang.nguyen-duong@banvien.com.vn::4a0744f5-be14-40e0-8ba6-95a17ce328d7" providerId="AD" clId="Web-{9D68ABF2-79B6-4E74-9490-A6B9BA23D844}" dt="2022-02-22T04:19:12.849" v="20" actId="20577"/>
          <ac:spMkLst>
            <pc:docMk/>
            <pc:sldMk cId="284335128" sldId="314"/>
            <ac:spMk id="7" creationId="{00000000-0000-0000-0000-000000000000}"/>
          </ac:spMkLst>
        </pc:spChg>
      </pc:sldChg>
    </pc:docChg>
  </pc:docChgLst>
  <pc:docChgLst>
    <pc:chgData name="Huynh Nguyen Quang Mao" userId="S::mao.huynh-quang@banvien.com.vn::0087980e-5549-4bf2-94e2-a43cf3792113" providerId="AD" clId="Web-{DEEB296F-A313-4930-BD33-BE093B010F49}"/>
    <pc:docChg chg="modSld">
      <pc:chgData name="Huynh Nguyen Quang Mao" userId="S::mao.huynh-quang@banvien.com.vn::0087980e-5549-4bf2-94e2-a43cf3792113" providerId="AD" clId="Web-{DEEB296F-A313-4930-BD33-BE093B010F49}" dt="2022-03-09T10:07:14.299" v="0" actId="1076"/>
      <pc:docMkLst>
        <pc:docMk/>
      </pc:docMkLst>
      <pc:sldChg chg="modSp">
        <pc:chgData name="Huynh Nguyen Quang Mao" userId="S::mao.huynh-quang@banvien.com.vn::0087980e-5549-4bf2-94e2-a43cf3792113" providerId="AD" clId="Web-{DEEB296F-A313-4930-BD33-BE093B010F49}" dt="2022-03-09T10:07:14.299" v="0" actId="1076"/>
        <pc:sldMkLst>
          <pc:docMk/>
          <pc:sldMk cId="4081303781" sldId="318"/>
        </pc:sldMkLst>
        <pc:picChg chg="mod">
          <ac:chgData name="Huynh Nguyen Quang Mao" userId="S::mao.huynh-quang@banvien.com.vn::0087980e-5549-4bf2-94e2-a43cf3792113" providerId="AD" clId="Web-{DEEB296F-A313-4930-BD33-BE093B010F49}" dt="2022-03-09T10:07:14.299" v="0" actId="1076"/>
          <ac:picMkLst>
            <pc:docMk/>
            <pc:sldMk cId="4081303781" sldId="318"/>
            <ac:picMk id="2" creationId="{6E035E52-4051-419D-A36E-AAEEF50E4705}"/>
          </ac:picMkLst>
        </pc:picChg>
      </pc:sldChg>
    </pc:docChg>
  </pc:docChgLst>
  <pc:docChgLst>
    <pc:chgData name="Tran Quoc Tuan" userId="S::tuan.tran-quoc@banvien.com.vn::b228f357-1b18-4d2b-87e0-cba1bed74cd6" providerId="AD" clId="Web-{787A0DFB-9608-9749-1C79-BF2BC6D7A487}"/>
    <pc:docChg chg="modSld">
      <pc:chgData name="Tran Quoc Tuan" userId="S::tuan.tran-quoc@banvien.com.vn::b228f357-1b18-4d2b-87e0-cba1bed74cd6" providerId="AD" clId="Web-{787A0DFB-9608-9749-1C79-BF2BC6D7A487}" dt="2022-04-22T08:38:01.952" v="1" actId="1076"/>
      <pc:docMkLst>
        <pc:docMk/>
      </pc:docMkLst>
      <pc:sldChg chg="modSp">
        <pc:chgData name="Tran Quoc Tuan" userId="S::tuan.tran-quoc@banvien.com.vn::b228f357-1b18-4d2b-87e0-cba1bed74cd6" providerId="AD" clId="Web-{787A0DFB-9608-9749-1C79-BF2BC6D7A487}" dt="2022-04-22T08:38:01.952" v="1" actId="1076"/>
        <pc:sldMkLst>
          <pc:docMk/>
          <pc:sldMk cId="2395684877" sldId="293"/>
        </pc:sldMkLst>
        <pc:spChg chg="mod">
          <ac:chgData name="Tran Quoc Tuan" userId="S::tuan.tran-quoc@banvien.com.vn::b228f357-1b18-4d2b-87e0-cba1bed74cd6" providerId="AD" clId="Web-{787A0DFB-9608-9749-1C79-BF2BC6D7A487}" dt="2022-04-22T08:38:01.952" v="1" actId="1076"/>
          <ac:spMkLst>
            <pc:docMk/>
            <pc:sldMk cId="2395684877" sldId="293"/>
            <ac:spMk id="5" creationId="{00000000-0000-0000-0000-000000000000}"/>
          </ac:spMkLst>
        </pc:spChg>
      </pc:sldChg>
    </pc:docChg>
  </pc:docChgLst>
  <pc:docChgLst>
    <pc:chgData name="Hua Duc Duy" userId="S::duy.hua-duc@banvien.com.vn::2537be44-345d-433a-98b3-9175eb862de9" providerId="AD" clId="Web-{8C4DB559-786E-3BF5-9995-FA62852F172B}"/>
    <pc:docChg chg="modSld">
      <pc:chgData name="Hua Duc Duy" userId="S::duy.hua-duc@banvien.com.vn::2537be44-345d-433a-98b3-9175eb862de9" providerId="AD" clId="Web-{8C4DB559-786E-3BF5-9995-FA62852F172B}" dt="2022-02-23T04:45:31.048" v="1" actId="20577"/>
      <pc:docMkLst>
        <pc:docMk/>
      </pc:docMkLst>
      <pc:sldChg chg="modSp">
        <pc:chgData name="Hua Duc Duy" userId="S::duy.hua-duc@banvien.com.vn::2537be44-345d-433a-98b3-9175eb862de9" providerId="AD" clId="Web-{8C4DB559-786E-3BF5-9995-FA62852F172B}" dt="2022-02-23T04:45:31.048" v="1" actId="20577"/>
        <pc:sldMkLst>
          <pc:docMk/>
          <pc:sldMk cId="284335128" sldId="314"/>
        </pc:sldMkLst>
        <pc:spChg chg="mod">
          <ac:chgData name="Hua Duc Duy" userId="S::duy.hua-duc@banvien.com.vn::2537be44-345d-433a-98b3-9175eb862de9" providerId="AD" clId="Web-{8C4DB559-786E-3BF5-9995-FA62852F172B}" dt="2022-02-23T04:45:31.048" v="1" actId="20577"/>
          <ac:spMkLst>
            <pc:docMk/>
            <pc:sldMk cId="284335128" sldId="314"/>
            <ac:spMk id="5" creationId="{00000000-0000-0000-0000-000000000000}"/>
          </ac:spMkLst>
        </pc:spChg>
        <pc:spChg chg="mod">
          <ac:chgData name="Hua Duc Duy" userId="S::duy.hua-duc@banvien.com.vn::2537be44-345d-433a-98b3-9175eb862de9" providerId="AD" clId="Web-{8C4DB559-786E-3BF5-9995-FA62852F172B}" dt="2022-02-23T04:24:19.210" v="0" actId="20577"/>
          <ac:spMkLst>
            <pc:docMk/>
            <pc:sldMk cId="284335128" sldId="314"/>
            <ac:spMk id="7" creationId="{00000000-0000-0000-0000-000000000000}"/>
          </ac:spMkLst>
        </pc:spChg>
      </pc:sldChg>
    </pc:docChg>
  </pc:docChgLst>
  <pc:docChgLst>
    <pc:chgData name="Tran Quoc Tuan" userId="S::tuan.tran-quoc@banvien.com.vn::b228f357-1b18-4d2b-87e0-cba1bed74cd6" providerId="AD" clId="Web-{38ADC264-B015-6BC5-9BBD-E51DC05CBF14}"/>
    <pc:docChg chg="modSld">
      <pc:chgData name="Tran Quoc Tuan" userId="S::tuan.tran-quoc@banvien.com.vn::b228f357-1b18-4d2b-87e0-cba1bed74cd6" providerId="AD" clId="Web-{38ADC264-B015-6BC5-9BBD-E51DC05CBF14}" dt="2022-04-20T03:31:25.688" v="0" actId="1076"/>
      <pc:docMkLst>
        <pc:docMk/>
      </pc:docMkLst>
      <pc:sldChg chg="modSp">
        <pc:chgData name="Tran Quoc Tuan" userId="S::tuan.tran-quoc@banvien.com.vn::b228f357-1b18-4d2b-87e0-cba1bed74cd6" providerId="AD" clId="Web-{38ADC264-B015-6BC5-9BBD-E51DC05CBF14}" dt="2022-04-20T03:31:25.688" v="0" actId="1076"/>
        <pc:sldMkLst>
          <pc:docMk/>
          <pc:sldMk cId="1706573642" sldId="298"/>
        </pc:sldMkLst>
        <pc:spChg chg="mod">
          <ac:chgData name="Tran Quoc Tuan" userId="S::tuan.tran-quoc@banvien.com.vn::b228f357-1b18-4d2b-87e0-cba1bed74cd6" providerId="AD" clId="Web-{38ADC264-B015-6BC5-9BBD-E51DC05CBF14}" dt="2022-04-20T03:31:25.688" v="0" actId="1076"/>
          <ac:spMkLst>
            <pc:docMk/>
            <pc:sldMk cId="1706573642" sldId="298"/>
            <ac:spMk id="6" creationId="{00000000-0000-0000-0000-000000000000}"/>
          </ac:spMkLst>
        </pc:spChg>
      </pc:sldChg>
    </pc:docChg>
  </pc:docChgLst>
  <pc:docChgLst>
    <pc:chgData name="Huynh Nguyen Quang Mao" userId="S::mao.huynh-quang@banvien.com.vn::0087980e-5549-4bf2-94e2-a43cf3792113" providerId="AD" clId="Web-{8FF33FE6-9CC5-4933-CA38-92BF80019F0F}"/>
    <pc:docChg chg="modSld">
      <pc:chgData name="Huynh Nguyen Quang Mao" userId="S::mao.huynh-quang@banvien.com.vn::0087980e-5549-4bf2-94e2-a43cf3792113" providerId="AD" clId="Web-{8FF33FE6-9CC5-4933-CA38-92BF80019F0F}" dt="2022-03-16T07:50:24.322" v="0" actId="1076"/>
      <pc:docMkLst>
        <pc:docMk/>
      </pc:docMkLst>
      <pc:sldChg chg="modSp">
        <pc:chgData name="Huynh Nguyen Quang Mao" userId="S::mao.huynh-quang@banvien.com.vn::0087980e-5549-4bf2-94e2-a43cf3792113" providerId="AD" clId="Web-{8FF33FE6-9CC5-4933-CA38-92BF80019F0F}" dt="2022-03-16T07:50:24.322" v="0" actId="1076"/>
        <pc:sldMkLst>
          <pc:docMk/>
          <pc:sldMk cId="2747085600" sldId="296"/>
        </pc:sldMkLst>
        <pc:spChg chg="mod">
          <ac:chgData name="Huynh Nguyen Quang Mao" userId="S::mao.huynh-quang@banvien.com.vn::0087980e-5549-4bf2-94e2-a43cf3792113" providerId="AD" clId="Web-{8FF33FE6-9CC5-4933-CA38-92BF80019F0F}" dt="2022-03-16T07:50:24.322" v="0" actId="1076"/>
          <ac:spMkLst>
            <pc:docMk/>
            <pc:sldMk cId="2747085600" sldId="29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27FF0-CC9B-43B4-88BE-B6326A6453AD}" type="datetimeFigureOut">
              <a:rPr lang="vi-VN"/>
              <a:t>22/04/2022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CB072-7DA9-47E6-B5D8-D4FD475A2968}" type="slidenum">
              <a:rPr lang="vi-VN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543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dc637e4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dc637e4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aster - one row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636643" y="4898876"/>
            <a:ext cx="7162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Condensed"/>
              <a:buNone/>
              <a:defRPr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64268" y="5432447"/>
            <a:ext cx="7125600" cy="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9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[no BG]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4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436600" y="1141233"/>
            <a:ext cx="11310400" cy="5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[BG]">
  <p:cSld name="OBJEC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4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436600" y="1141233"/>
            <a:ext cx="11310400" cy="5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1">
  <p:cSld name="OBJECT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4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436600" y="1141233"/>
            <a:ext cx="11310400" cy="5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Char char="•"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4"/>
          <p:cNvSpPr/>
          <p:nvPr/>
        </p:nvSpPr>
        <p:spPr>
          <a:xfrm>
            <a:off x="540200" y="0"/>
            <a:ext cx="1062000" cy="1008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2">
  <p:cSld name="OBJEC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436600" y="1141233"/>
            <a:ext cx="11310400" cy="5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/>
          <p:nvPr/>
        </p:nvSpPr>
        <p:spPr>
          <a:xfrm rot="5400000">
            <a:off x="-293000" y="650100"/>
            <a:ext cx="686800" cy="1008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BG]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436600" y="1141433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2"/>
          </p:nvPr>
        </p:nvSpPr>
        <p:spPr>
          <a:xfrm>
            <a:off x="6306533" y="1141433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no BG]">
  <p:cSld name="TWO_OBJECTS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436600" y="1159767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6306533" y="1159767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WO_OBJECTS_3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4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436600" y="1159733"/>
            <a:ext cx="3555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14856" algn="just" rtl="0">
              <a:lnSpc>
                <a:spcPct val="115000"/>
              </a:lnSpc>
              <a:spcBef>
                <a:spcPts val="667"/>
              </a:spcBef>
              <a:spcAft>
                <a:spcPts val="1333"/>
              </a:spcAft>
              <a:buClr>
                <a:schemeClr val="dk1"/>
              </a:buClr>
              <a:buSzPts val="1300"/>
              <a:buFont typeface="Roboto Condensed"/>
              <a:buChar char="•"/>
              <a:defRPr sz="17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8282533" y="1159733"/>
            <a:ext cx="3555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14856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300"/>
              <a:buFont typeface="Roboto Condensed"/>
              <a:buChar char="•"/>
              <a:defRPr sz="17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4330900" y="1151667"/>
            <a:ext cx="3614800" cy="507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06390">
              <a:spcBef>
                <a:spcPts val="933"/>
              </a:spcBef>
              <a:spcAft>
                <a:spcPts val="0"/>
              </a:spcAft>
              <a:buSzPts val="1200"/>
              <a:buChar char="•"/>
              <a:defRPr/>
            </a:lvl2pPr>
            <a:lvl3pPr marL="1828754" lvl="2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3pPr>
            <a:lvl4pPr marL="2438339" lvl="3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4pPr>
            <a:lvl5pPr marL="3047924" lvl="4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5pPr>
            <a:lvl6pPr marL="3657509" lvl="5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6pPr>
            <a:lvl7pPr marL="4267093" lvl="6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7pPr>
            <a:lvl8pPr marL="4876678" lvl="7" indent="-406390">
              <a:spcBef>
                <a:spcPts val="667"/>
              </a:spcBef>
              <a:spcAft>
                <a:spcPts val="0"/>
              </a:spcAft>
              <a:buSzPts val="1200"/>
              <a:buChar char="•"/>
              <a:defRPr/>
            </a:lvl8pPr>
            <a:lvl9pPr marL="5486263" lvl="8" indent="-406390">
              <a:spcBef>
                <a:spcPts val="667"/>
              </a:spcBef>
              <a:spcAft>
                <a:spcPts val="667"/>
              </a:spcAft>
              <a:buSzPts val="12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subtitle">
  <p:cSld name="TWO_OBJECTS_3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1"/>
          </p:nvPr>
        </p:nvSpPr>
        <p:spPr>
          <a:xfrm>
            <a:off x="436600" y="1260500"/>
            <a:ext cx="5531600" cy="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00" b="1" i="0" u="none" strike="noStrike" cap="none">
                <a:solidFill>
                  <a:schemeClr val="dk1"/>
                </a:solidFill>
              </a:defRPr>
            </a:lvl1pPr>
            <a:lvl2pPr marL="1219170" marR="0" lvl="1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2pPr>
            <a:lvl3pPr marL="1828754" marR="0" lvl="2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3pPr>
            <a:lvl4pPr marL="2438339" marR="0" lvl="3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4pPr>
            <a:lvl5pPr marL="3047924" marR="0" lvl="4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5pPr>
            <a:lvl6pPr marL="3657509" marR="0" lvl="5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6pPr>
            <a:lvl7pPr marL="4267093" marR="0" lvl="6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7pPr>
            <a:lvl8pPr marL="4876678" marR="0" lvl="7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8pPr>
            <a:lvl9pPr marL="5486263" marR="0" lvl="8" indent="-457189" algn="just" rtl="0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Char char="•"/>
              <a:defRPr sz="24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2"/>
          </p:nvPr>
        </p:nvSpPr>
        <p:spPr>
          <a:xfrm>
            <a:off x="6306533" y="1260500"/>
            <a:ext cx="5440400" cy="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21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57189" algn="just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57189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57189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800"/>
              <a:buFont typeface="Roboto Condensed"/>
              <a:buChar char="•"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3"/>
          </p:nvPr>
        </p:nvSpPr>
        <p:spPr>
          <a:xfrm>
            <a:off x="436600" y="1739700"/>
            <a:ext cx="5531600" cy="43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4"/>
          </p:nvPr>
        </p:nvSpPr>
        <p:spPr>
          <a:xfrm>
            <a:off x="6306533" y="1739700"/>
            <a:ext cx="5440400" cy="43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just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just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Right">
  <p:cSld name="TWO_OBJECTS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6306533" y="1148233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Left">
  <p:cSld name="TWO_OBJECTS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1"/>
          </p:nvPr>
        </p:nvSpPr>
        <p:spPr>
          <a:xfrm>
            <a:off x="436600" y="1141433"/>
            <a:ext cx="5531600" cy="5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200"/>
              <a:buFont typeface="Roboto Condensed"/>
              <a:buChar char="•"/>
              <a:defRPr sz="16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aster - multi row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148000" y="1367900"/>
            <a:ext cx="7896000" cy="4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TWO_OBJECTS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705400" y="1020933"/>
            <a:ext cx="5368800" cy="2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37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705400" y="3382567"/>
            <a:ext cx="53688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marR="0" lvl="1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marR="0" lvl="2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marR="0" lvl="3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marR="0" lvl="4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marR="0" lvl="5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marR="0" lvl="6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marR="0" lvl="7" indent="-397923" algn="ctr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marR="0" lvl="8" indent="-397923" algn="ctr" rtl="0">
              <a:lnSpc>
                <a:spcPct val="114000"/>
              </a:lnSpc>
              <a:spcBef>
                <a:spcPts val="1333"/>
              </a:spcBef>
              <a:spcAft>
                <a:spcPts val="1333"/>
              </a:spcAft>
              <a:buClr>
                <a:srgbClr val="FFFFFF"/>
              </a:buClr>
              <a:buSzPts val="1100"/>
              <a:buFont typeface="Roboto Condensed"/>
              <a:buChar char="•"/>
              <a:defRPr sz="15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7324967" y="960133"/>
            <a:ext cx="4324000" cy="4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lvl="1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lvl="2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lvl="3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lvl="4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lvl="5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lvl="6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lvl="7" indent="-40639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lvl="8" indent="-406390">
              <a:lnSpc>
                <a:spcPct val="114000"/>
              </a:lnSpc>
              <a:spcBef>
                <a:spcPts val="1333"/>
              </a:spcBef>
              <a:spcAft>
                <a:spcPts val="1333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ith subtitle and description ">
  <p:cSld name="TWO_OBJECTS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>
            <a:off x="705400" y="1020933"/>
            <a:ext cx="5368800" cy="4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37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7324967" y="960133"/>
            <a:ext cx="4324000" cy="4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219170" lvl="1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828754" lvl="2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438339" lvl="3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3047924" lvl="4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657509" lvl="5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267093" lvl="6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76678" lvl="7" indent="-406390" algn="just" rtl="0">
              <a:lnSpc>
                <a:spcPct val="114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486263" lvl="8" indent="-406390" algn="just" rtl="0">
              <a:lnSpc>
                <a:spcPct val="114000"/>
              </a:lnSpc>
              <a:spcBef>
                <a:spcPts val="1333"/>
              </a:spcBef>
              <a:spcAft>
                <a:spcPts val="1333"/>
              </a:spcAft>
              <a:buSzPts val="12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no BG]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Location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5"/>
          <p:cNvSpPr txBox="1"/>
          <p:nvPr/>
        </p:nvSpPr>
        <p:spPr>
          <a:xfrm>
            <a:off x="2092967" y="2159267"/>
            <a:ext cx="21456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Tiger Rock Technology</a:t>
            </a:r>
            <a:endParaRPr sz="16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" name="Google Shape;82;p25"/>
          <p:cNvSpPr txBox="1"/>
          <p:nvPr/>
        </p:nvSpPr>
        <p:spPr>
          <a:xfrm>
            <a:off x="2092967" y="2490851"/>
            <a:ext cx="34252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3012 Lakewood Pointe Drive, Orlando, FL 32817, USA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" name="Google Shape;83;p25"/>
          <p:cNvSpPr txBox="1"/>
          <p:nvPr/>
        </p:nvSpPr>
        <p:spPr>
          <a:xfrm>
            <a:off x="7243733" y="2451651"/>
            <a:ext cx="21456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Ban Vien Company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7243733" y="2783233"/>
            <a:ext cx="38368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Copac Square Building, 12 Ton Dan St., Dist 4., HCMC, VN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" name="Google Shape;85;p25"/>
          <p:cNvSpPr txBox="1"/>
          <p:nvPr/>
        </p:nvSpPr>
        <p:spPr>
          <a:xfrm>
            <a:off x="7243733" y="3085467"/>
            <a:ext cx="19484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Roboto Condensed"/>
                <a:ea typeface="Roboto Condensed"/>
                <a:cs typeface="Roboto Condensed"/>
                <a:sym typeface="Roboto Condensed"/>
              </a:rPr>
              <a:t>(+84) 28 6261 5857</a:t>
            </a:r>
            <a:endParaRPr sz="13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" name="Google Shape;86;p25"/>
          <p:cNvSpPr txBox="1"/>
          <p:nvPr/>
        </p:nvSpPr>
        <p:spPr>
          <a:xfrm>
            <a:off x="7449533" y="4586433"/>
            <a:ext cx="21456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e-Future Technology</a:t>
            </a:r>
            <a:endParaRPr sz="16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" name="Google Shape;87;p25"/>
          <p:cNvSpPr txBox="1"/>
          <p:nvPr/>
        </p:nvSpPr>
        <p:spPr>
          <a:xfrm>
            <a:off x="7449533" y="4918017"/>
            <a:ext cx="3425200" cy="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Kallang Place, #07-01/02/03, Singapore 339156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end">
  <p:cSld name="Thank You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>
            <a:off x="372767" y="2838433"/>
            <a:ext cx="11446400" cy="2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Condensed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BG]">
  <p:cSld name="Title Only [BG]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no BG]">
  <p:cSld name="Title Only [BG]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849567" y="2400300"/>
            <a:ext cx="8545200" cy="2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>
            <a:spLocks noGrp="1"/>
          </p:cNvSpPr>
          <p:nvPr>
            <p:ph type="ctrTitle"/>
          </p:nvPr>
        </p:nvSpPr>
        <p:spPr>
          <a:xfrm>
            <a:off x="1685100" y="1745933"/>
            <a:ext cx="88764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BG]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data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ctrTitle"/>
          </p:nvPr>
        </p:nvSpPr>
        <p:spPr>
          <a:xfrm>
            <a:off x="1685100" y="1745933"/>
            <a:ext cx="88764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ctrTitle"/>
          </p:nvPr>
        </p:nvSpPr>
        <p:spPr>
          <a:xfrm>
            <a:off x="1685100" y="1745933"/>
            <a:ext cx="88764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6605" y="255716"/>
            <a:ext cx="1131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3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6600" y="1141233"/>
            <a:ext cx="11310400" cy="5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sdn.net/projects/ttssh2/releases/" TargetMode="External"/><Relationship Id="rId2" Type="http://schemas.openxmlformats.org/officeDocument/2006/relationships/hyperlink" Target="http://&#160;https:/www.wikihow.com/Install-Ubuntu-on-VirtualBox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obaxterm.mobatek.net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DC002-9E6C-4A1D-881A-F0FEC0BE3AFA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9A9FCB-0601-F40D-D534-820A35F52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3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59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Create a directory for NFS:</a:t>
            </a:r>
          </a:p>
          <a:p>
            <a:r>
              <a:rPr lang="en-US">
                <a:solidFill>
                  <a:srgbClr val="FF0000"/>
                </a:solidFill>
              </a:rPr>
              <a:t>sudo mkdir -p /nfs/rzg2m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0" y="2268636"/>
            <a:ext cx="9597021" cy="7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704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Open </a:t>
            </a:r>
            <a:r>
              <a:rPr lang="en-US">
                <a:solidFill>
                  <a:srgbClr val="FF0000"/>
                </a:solidFill>
              </a:rPr>
              <a:t>/etc/exports </a:t>
            </a:r>
            <a:r>
              <a:rPr lang="en-US"/>
              <a:t>by text editor:</a:t>
            </a:r>
          </a:p>
          <a:p>
            <a:r>
              <a:rPr lang="en-US">
                <a:solidFill>
                  <a:srgbClr val="FF0000"/>
                </a:solidFill>
              </a:rPr>
              <a:t>sudo vim /etc/exports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6763" y="1934439"/>
            <a:ext cx="704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Add the following settings:</a:t>
            </a:r>
          </a:p>
          <a:p>
            <a:r>
              <a:rPr lang="en-US">
                <a:solidFill>
                  <a:srgbClr val="FF0000"/>
                </a:solidFill>
              </a:rPr>
              <a:t>/nfs/rzg2m *(rw,no_subtree_check,sync,no_root_squash)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57" y="2791874"/>
            <a:ext cx="820217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70491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Force an NFS server to read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etc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/exports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sudo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exportfs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–a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399" y="2080277"/>
            <a:ext cx="70491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Confirm the NFS server starts successfully:</a:t>
            </a:r>
          </a:p>
          <a:p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showmount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-e localhost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66EE1B-81F4-42FF-8D37-6435FEB6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3298854"/>
            <a:ext cx="6061910" cy="12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6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Prepare image, device tree and rootfs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70491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Copy Image and device tree to /var/lib/</a:t>
            </a:r>
            <a:r>
              <a:rPr lang="en-US" err="1"/>
              <a:t>tftpboot</a:t>
            </a:r>
            <a:r>
              <a:rPr lang="en-US"/>
              <a:t>:</a:t>
            </a:r>
          </a:p>
          <a:p>
            <a:r>
              <a:rPr lang="en-US" err="1">
                <a:solidFill>
                  <a:srgbClr val="FF0000"/>
                </a:solidFill>
              </a:rPr>
              <a:t>sudo</a:t>
            </a:r>
            <a:r>
              <a:rPr lang="en-US">
                <a:solidFill>
                  <a:srgbClr val="FF0000"/>
                </a:solidFill>
              </a:rPr>
              <a:t> cp &lt;Image path&gt; &lt;device tree path&gt; /var/lib/</a:t>
            </a:r>
            <a:r>
              <a:rPr lang="en-US" err="1">
                <a:solidFill>
                  <a:srgbClr val="FF0000"/>
                </a:solidFill>
              </a:rPr>
              <a:t>tftpboot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0" y="2020126"/>
            <a:ext cx="8900141" cy="9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Roboto Condensed" panose="020B0604020202020204" charset="0"/>
                <a:cs typeface="Courier New" panose="02070309020205020404" pitchFamily="49" charset="0"/>
              </a:rPr>
              <a:t>Prepare image, device tree and </a:t>
            </a:r>
            <a:r>
              <a:rPr lang="en-US" dirty="0" err="1">
                <a:ea typeface="Roboto Condensed" panose="020B0604020202020204" charset="0"/>
                <a:cs typeface="Courier New" panose="02070309020205020404" pitchFamily="49" charset="0"/>
              </a:rPr>
              <a:t>rootfs</a:t>
            </a:r>
            <a:endParaRPr lang="en-US" dirty="0" err="1"/>
          </a:p>
        </p:txBody>
      </p:sp>
      <p:sp>
        <p:nvSpPr>
          <p:cNvPr id="7" name="TextBox 6"/>
          <p:cNvSpPr txBox="1"/>
          <p:nvPr/>
        </p:nvSpPr>
        <p:spPr>
          <a:xfrm>
            <a:off x="604836" y="1361682"/>
            <a:ext cx="86446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Copy </a:t>
            </a:r>
            <a:r>
              <a:rPr lang="en-US" dirty="0" err="1"/>
              <a:t>rootfs</a:t>
            </a:r>
            <a:r>
              <a:rPr lang="en-US" dirty="0"/>
              <a:t> to the mount point. In this case that  is located at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nfs</a:t>
            </a:r>
            <a:r>
              <a:rPr lang="en-US" dirty="0">
                <a:solidFill>
                  <a:srgbClr val="FF0000"/>
                </a:solidFill>
              </a:rPr>
              <a:t>/rzg2m</a:t>
            </a:r>
            <a:r>
              <a:rPr lang="en-US" dirty="0"/>
              <a:t>:</a:t>
            </a:r>
          </a:p>
          <a:p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cp &lt;</a:t>
            </a:r>
            <a:r>
              <a:rPr lang="en-US" dirty="0" err="1">
                <a:solidFill>
                  <a:srgbClr val="FF0000"/>
                </a:solidFill>
              </a:rPr>
              <a:t>rootfs</a:t>
            </a:r>
            <a:r>
              <a:rPr lang="en-US" dirty="0">
                <a:solidFill>
                  <a:srgbClr val="FF0000"/>
                </a:solidFill>
              </a:rPr>
              <a:t> path&gt; &lt;</a:t>
            </a:r>
            <a:r>
              <a:rPr lang="en-US" dirty="0" err="1">
                <a:solidFill>
                  <a:srgbClr val="FF0000"/>
                </a:solidFill>
              </a:rPr>
              <a:t>mount_point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D4B6EB1E-0773-4B8D-AD48-264628A5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334069"/>
            <a:ext cx="9934574" cy="522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745D9-CCB7-4568-9F17-3CFC653E7AE9}"/>
              </a:ext>
            </a:extLst>
          </p:cNvPr>
          <p:cNvSpPr txBox="1"/>
          <p:nvPr/>
        </p:nvSpPr>
        <p:spPr>
          <a:xfrm>
            <a:off x="604835" y="3219056"/>
            <a:ext cx="86446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Extract </a:t>
            </a:r>
            <a:r>
              <a:rPr lang="en-US" dirty="0" err="1"/>
              <a:t>rootfs</a:t>
            </a:r>
            <a:r>
              <a:rPr lang="en-US" dirty="0"/>
              <a:t> by command:</a:t>
            </a:r>
            <a:endParaRPr lang="en-US" dirty="0">
              <a:cs typeface="Arial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tar –</a:t>
            </a:r>
            <a:r>
              <a:rPr lang="en-US" dirty="0" err="1">
                <a:solidFill>
                  <a:srgbClr val="FF0000"/>
                </a:solidFill>
              </a:rPr>
              <a:t>xvf</a:t>
            </a:r>
            <a:r>
              <a:rPr lang="en-US" dirty="0">
                <a:solidFill>
                  <a:srgbClr val="FF0000"/>
                </a:solidFill>
              </a:rPr>
              <a:t> &lt;</a:t>
            </a:r>
            <a:r>
              <a:rPr lang="en-US" dirty="0" err="1">
                <a:solidFill>
                  <a:srgbClr val="FF0000"/>
                </a:solidFill>
              </a:rPr>
              <a:t>file_name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4DD20846-6E3C-425F-BC01-8B692E57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157923"/>
            <a:ext cx="9934574" cy="14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static ip for host machine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399" y="1007627"/>
            <a:ext cx="70491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cs typeface="Arial"/>
              </a:rPr>
              <a:t>Network setting for virtual machine:</a:t>
            </a:r>
          </a:p>
          <a:p>
            <a:r>
              <a:rPr lang="en-US"/>
              <a:t>  Select  </a:t>
            </a:r>
            <a:r>
              <a:rPr lang="en-US">
                <a:solidFill>
                  <a:srgbClr val="FF0000"/>
                </a:solidFill>
              </a:rPr>
              <a:t>Device-&gt;Network-&gt;Network Settings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9ECF2B-A014-43D1-B501-E80E9FAE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20" y="1719603"/>
            <a:ext cx="6236676" cy="34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8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static ip for host machine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399" y="1007627"/>
            <a:ext cx="70491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cs typeface="Arial"/>
              </a:rPr>
              <a:t>Network setting:</a:t>
            </a:r>
          </a:p>
          <a:p>
            <a:r>
              <a:rPr lang="en-US"/>
              <a:t>    Config setting following the picture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43FADA-4191-46CB-86A0-750C6854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31" y="1872282"/>
            <a:ext cx="6330461" cy="26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static ip for host machine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399" y="1007627"/>
            <a:ext cx="704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Check network interfaces on host machine by command:</a:t>
            </a:r>
          </a:p>
          <a:p>
            <a:r>
              <a:rPr lang="en-US">
                <a:solidFill>
                  <a:srgbClr val="FF0000"/>
                </a:solidFill>
              </a:rPr>
              <a:t> ifconfig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3" y="1845227"/>
            <a:ext cx="6025745" cy="3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static ip for host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194" y="1404851"/>
            <a:ext cx="935001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 this case we set static </a:t>
            </a:r>
            <a:r>
              <a:rPr lang="en-US" err="1"/>
              <a:t>ip</a:t>
            </a:r>
            <a:r>
              <a:rPr lang="en-US"/>
              <a:t> for enp0s3, in other case that should be eth0. To set static </a:t>
            </a:r>
            <a:r>
              <a:rPr lang="en-US" err="1"/>
              <a:t>ip</a:t>
            </a:r>
            <a:r>
              <a:rPr lang="en-US"/>
              <a:t> for enp0s3 , edit setting in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etc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/network/interfaces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Add setting below into the file: </a:t>
            </a:r>
            <a:endParaRPr lang="en-US"/>
          </a:p>
          <a:p>
            <a:r>
              <a:rPr lang="en-US">
                <a:solidFill>
                  <a:srgbClr val="FF0000"/>
                </a:solidFill>
                <a:cs typeface="Arial"/>
              </a:rPr>
              <a:t>     </a:t>
            </a:r>
            <a:r>
              <a:rPr lang="en-US" err="1">
                <a:solidFill>
                  <a:srgbClr val="FF0000"/>
                </a:solidFill>
                <a:cs typeface="Arial"/>
              </a:rPr>
              <a:t>iface</a:t>
            </a:r>
            <a:r>
              <a:rPr lang="en-US">
                <a:solidFill>
                  <a:srgbClr val="FF0000"/>
                </a:solidFill>
                <a:cs typeface="Arial"/>
              </a:rPr>
              <a:t> enp0s3 </a:t>
            </a:r>
            <a:r>
              <a:rPr lang="en-US" err="1">
                <a:solidFill>
                  <a:srgbClr val="FF0000"/>
                </a:solidFill>
                <a:cs typeface="Arial"/>
              </a:rPr>
              <a:t>inet</a:t>
            </a:r>
            <a:r>
              <a:rPr lang="en-US">
                <a:solidFill>
                  <a:srgbClr val="FF0000"/>
                </a:solidFill>
                <a:cs typeface="Arial"/>
              </a:rPr>
              <a:t> static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cs typeface="Arial"/>
              </a:rPr>
              <a:t>     address &lt;IP&gt;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cs typeface="Arial"/>
              </a:rPr>
              <a:t>     netmask &lt;netmask&gt;</a:t>
            </a:r>
            <a:endParaRPr lang="en-US"/>
          </a:p>
          <a:p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A90A17B-CBAC-4130-A098-631EC273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1" y="3425857"/>
            <a:ext cx="8796067" cy="24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5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static ip for host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399" y="1252451"/>
            <a:ext cx="902177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Arial"/>
              </a:rPr>
              <a:t>Restart machine to apply new setting:</a:t>
            </a:r>
          </a:p>
          <a:p>
            <a:r>
              <a:rPr lang="en-US">
                <a:solidFill>
                  <a:srgbClr val="FF0000"/>
                </a:solidFill>
                <a:cs typeface="Arial"/>
              </a:rPr>
              <a:t>reboot</a:t>
            </a:r>
          </a:p>
          <a:p>
            <a:r>
              <a:rPr lang="en-US">
                <a:cs typeface="Arial"/>
              </a:rPr>
              <a:t>Setting static </a:t>
            </a:r>
            <a:r>
              <a:rPr lang="en-US" err="1">
                <a:cs typeface="Arial"/>
              </a:rPr>
              <a:t>ip</a:t>
            </a:r>
            <a:r>
              <a:rPr lang="en-US">
                <a:cs typeface="Arial"/>
              </a:rPr>
              <a:t> for enp0s3 by command:</a:t>
            </a:r>
          </a:p>
          <a:p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sudo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ifconfig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enp0s3 &lt;IP&gt;</a:t>
            </a:r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000000"/>
              </a:solidFill>
              <a:cs typeface="Arial"/>
            </a:endParaRPr>
          </a:p>
          <a:p>
            <a:endParaRPr lang="en-US">
              <a:solidFill>
                <a:srgbClr val="FF0000"/>
              </a:solidFill>
              <a:cs typeface="Arial"/>
            </a:endParaRPr>
          </a:p>
          <a:p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6E035E52-4051-419D-A36E-AAEEF50E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32" y="2809124"/>
            <a:ext cx="5562415" cy="36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713948" y="1813169"/>
            <a:ext cx="5616514" cy="121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en-US">
                <a:cs typeface="Courier New"/>
              </a:rPr>
              <a:t>Booting with TFTP and NFS</a:t>
            </a:r>
            <a:endParaRPr>
              <a:latin typeface="Roboto Condensed" panose="020B0604020202020204" charset="0"/>
              <a:ea typeface="Roboto Condensed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1478666" y="4519289"/>
            <a:ext cx="3640410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en-US">
                <a:latin typeface="Roboto Condensed" panose="020B0604020202020204" charset="0"/>
                <a:ea typeface="Roboto Condensed" panose="020B0604020202020204" charset="0"/>
                <a:cs typeface="Courier New" panose="02070309020205020404" pitchFamily="49" charset="0"/>
              </a:rPr>
              <a:t>Software Engineering</a:t>
            </a:r>
            <a:endParaRPr>
              <a:latin typeface="Roboto Condensed" panose="020B0604020202020204" charset="0"/>
              <a:ea typeface="Roboto Condensed" panose="020B0604020202020204" charset="0"/>
              <a:cs typeface="Courier New" panose="02070309020205020404" pitchFamily="49" charset="0"/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</a:pPr>
            <a:r>
              <a:rPr lang="en-US">
                <a:latin typeface="Roboto Condensed" panose="020B0604020202020204" charset="0"/>
                <a:ea typeface="Roboto Condensed" panose="020B0604020202020204" charset="0"/>
                <a:cs typeface="Courier New" panose="02070309020205020404" pitchFamily="49" charset="0"/>
              </a:rPr>
              <a:t>RZ Team</a:t>
            </a:r>
            <a:endParaRPr>
              <a:latin typeface="Roboto Condensed" panose="020B0604020202020204" charset="0"/>
              <a:ea typeface="Roboto Condensed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7124885" y="1114551"/>
            <a:ext cx="4574745" cy="398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13999"/>
              </a:lnSpc>
              <a:spcBef>
                <a:spcPts val="1333"/>
              </a:spcBef>
              <a:buNone/>
            </a:pPr>
            <a:r>
              <a:rPr lang="en-US" sz="2400" b="1" u="sng">
                <a:cs typeface="Courier New"/>
              </a:rPr>
              <a:t>Summary:</a:t>
            </a:r>
          </a:p>
          <a:p>
            <a:pPr marL="380365" indent="-380365" algn="l">
              <a:lnSpc>
                <a:spcPct val="100000"/>
              </a:lnSpc>
              <a:spcBef>
                <a:spcPts val="2667"/>
              </a:spcBef>
            </a:pPr>
            <a:r>
              <a:rPr lang="en-US" sz="1700">
                <a:cs typeface="Courier New"/>
              </a:rPr>
              <a:t>Install TFTP server.</a:t>
            </a:r>
          </a:p>
          <a:p>
            <a:pPr marL="380365" indent="-380365" algn="l">
              <a:lnSpc>
                <a:spcPct val="100000"/>
              </a:lnSpc>
              <a:spcBef>
                <a:spcPts val="2667"/>
              </a:spcBef>
            </a:pPr>
            <a:r>
              <a:rPr lang="en-US" sz="1700">
                <a:cs typeface="Courier New"/>
              </a:rPr>
              <a:t>Install NFS server.</a:t>
            </a:r>
          </a:p>
          <a:p>
            <a:pPr marL="380365" indent="-380365" algn="l">
              <a:lnSpc>
                <a:spcPct val="100000"/>
              </a:lnSpc>
              <a:spcBef>
                <a:spcPts val="2667"/>
              </a:spcBef>
            </a:pPr>
            <a:r>
              <a:rPr lang="en-US" sz="1700">
                <a:cs typeface="Courier New"/>
              </a:rPr>
              <a:t>Config </a:t>
            </a:r>
            <a:r>
              <a:rPr lang="en-US" sz="1700" err="1">
                <a:cs typeface="Courier New"/>
              </a:rPr>
              <a:t>Uboot</a:t>
            </a:r>
            <a:r>
              <a:rPr lang="en-US" sz="1700">
                <a:cs typeface="Courier New"/>
              </a:rPr>
              <a:t> to load data from server and connected via serial port.</a:t>
            </a:r>
          </a:p>
          <a:p>
            <a:pPr marL="285750" indent="-285750" algn="l">
              <a:lnSpc>
                <a:spcPct val="100000"/>
              </a:lnSpc>
              <a:spcBef>
                <a:spcPts val="2667"/>
              </a:spcBef>
              <a:buFont typeface="Wingdings" panose="05000000000000000000" pitchFamily="2" charset="2"/>
              <a:buChar char="v"/>
            </a:pPr>
            <a:r>
              <a:rPr lang="en-US" sz="1700" b="1">
                <a:cs typeface="Courier New"/>
              </a:rPr>
              <a:t>Note</a:t>
            </a:r>
            <a:r>
              <a:rPr lang="en-US" sz="1700">
                <a:cs typeface="Courier New"/>
              </a:rPr>
              <a:t>: In this guideline, we going to use Ubuntu 16.04 as a host machine to setup environment.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EA863-FAFE-4D54-8D51-C2D3087247A9}"/>
              </a:ext>
            </a:extLst>
          </p:cNvPr>
          <p:cNvSpPr txBox="1"/>
          <p:nvPr/>
        </p:nvSpPr>
        <p:spPr>
          <a:xfrm>
            <a:off x="1686523" y="3987633"/>
            <a:ext cx="322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Courier New" panose="02070309020205020404" pitchFamily="49" charset="0"/>
              </a:rPr>
              <a:t>My Tran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host machine and device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332" y="1404851"/>
            <a:ext cx="751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Connect serial port and Ethernet port to host machine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84038" y="2247828"/>
            <a:ext cx="3332544" cy="4109761"/>
            <a:chOff x="1483296" y="2937784"/>
            <a:chExt cx="3332544" cy="41097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296" y="2937784"/>
              <a:ext cx="3013825" cy="410976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483296" y="3783676"/>
              <a:ext cx="103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Serial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5062" y="6162501"/>
              <a:ext cx="103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Power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4592" y="6401214"/>
              <a:ext cx="1084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Ethernet</a:t>
              </a:r>
            </a:p>
            <a:p>
              <a:r>
                <a:rPr lang="en-US"/>
                <a:t>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780867" y="4587501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Switch to power on</a:t>
            </a:r>
          </a:p>
        </p:txBody>
      </p:sp>
    </p:spTree>
    <p:extLst>
      <p:ext uri="{BB962C8B-B14F-4D97-AF65-F5344CB8AC3E}">
        <p14:creationId xmlns:p14="http://schemas.microsoft.com/office/powerpoint/2010/main" val="94894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host machine and device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5" y="2320481"/>
            <a:ext cx="8390870" cy="30414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9833" y="1271847"/>
            <a:ext cx="627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1.Connect PC and board via usb to serial device (CP210x)</a:t>
            </a:r>
          </a:p>
          <a:p>
            <a:r>
              <a:rPr lang="en-US"/>
              <a:t>2.Open tera term -&gt; serial -&gt; select port to connect</a:t>
            </a:r>
          </a:p>
        </p:txBody>
      </p:sp>
    </p:spTree>
    <p:extLst>
      <p:ext uri="{BB962C8B-B14F-4D97-AF65-F5344CB8AC3E}">
        <p14:creationId xmlns:p14="http://schemas.microsoft.com/office/powerpoint/2010/main" val="372838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host machine and device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833" y="1271847"/>
            <a:ext cx="55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Setup -&gt; serial 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4" y="2036907"/>
            <a:ext cx="6347641" cy="41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16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host machine and device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833" y="1271847"/>
            <a:ext cx="624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Change Speed (baudrate) to 115200 and click new setting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22" y="1882738"/>
            <a:ext cx="4498877" cy="39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host machine and device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833" y="1183356"/>
            <a:ext cx="624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on the board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3" y="1819710"/>
            <a:ext cx="5611604" cy="38456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207" y="2134542"/>
            <a:ext cx="55528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Note: Before connecting the AC adapter to an electrical outlet, make sure that the switch for the power supply is turned off.  </a:t>
            </a:r>
          </a:p>
        </p:txBody>
      </p:sp>
    </p:spTree>
    <p:extLst>
      <p:ext uri="{BB962C8B-B14F-4D97-AF65-F5344CB8AC3E}">
        <p14:creationId xmlns:p14="http://schemas.microsoft.com/office/powerpoint/2010/main" val="255155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654" y="1306136"/>
            <a:ext cx="624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Press any key to config Uboot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54" y="1888289"/>
            <a:ext cx="882138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829" y="1370260"/>
            <a:ext cx="62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Reset all environment variable by command </a:t>
            </a:r>
          </a:p>
          <a:p>
            <a:r>
              <a:rPr lang="en-US">
                <a:solidFill>
                  <a:srgbClr val="FF0000"/>
                </a:solidFill>
              </a:rPr>
              <a:t>env default -a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52" y="2127281"/>
            <a:ext cx="423921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705" y="1980331"/>
            <a:ext cx="6242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 board ip and server ip by command</a:t>
            </a:r>
          </a:p>
          <a:p>
            <a:r>
              <a:rPr lang="en-US">
                <a:solidFill>
                  <a:srgbClr val="FF0000"/>
                </a:solidFill>
              </a:rPr>
              <a:t>setenv ipaddr 192.168.1.5</a:t>
            </a:r>
          </a:p>
          <a:p>
            <a:r>
              <a:rPr lang="en-US">
                <a:solidFill>
                  <a:srgbClr val="FF0000"/>
                </a:solidFill>
              </a:rPr>
              <a:t>setenv serverip 192.168.1.3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705" y="1213658"/>
            <a:ext cx="36409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Set MAC address:</a:t>
            </a:r>
          </a:p>
          <a:p>
            <a:r>
              <a:rPr lang="en-US" err="1">
                <a:solidFill>
                  <a:srgbClr val="FF0000"/>
                </a:solidFill>
              </a:rPr>
              <a:t>setenv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ethaddr</a:t>
            </a:r>
            <a:r>
              <a:rPr lang="en-US">
                <a:solidFill>
                  <a:srgbClr val="FF0000"/>
                </a:solidFill>
              </a:rPr>
              <a:t> 74:90:50:00:00:d6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705" y="3024003"/>
            <a:ext cx="107317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Setting </a:t>
            </a:r>
            <a:r>
              <a:rPr lang="en-US" err="1"/>
              <a:t>bootcmd</a:t>
            </a:r>
            <a:r>
              <a:rPr lang="en-US"/>
              <a:t> variable to specify name of Image and device tree file.</a:t>
            </a:r>
          </a:p>
          <a:p>
            <a:r>
              <a:rPr lang="en-US" dirty="0" err="1">
                <a:solidFill>
                  <a:srgbClr val="FF0000"/>
                </a:solidFill>
              </a:rPr>
              <a:t>setenv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bootcmd</a:t>
            </a:r>
            <a:r>
              <a:rPr lang="en-US" dirty="0">
                <a:solidFill>
                  <a:srgbClr val="FF0000"/>
                </a:solidFill>
              </a:rPr>
              <a:t> "</a:t>
            </a:r>
            <a:r>
              <a:rPr lang="en-US" dirty="0" err="1">
                <a:solidFill>
                  <a:srgbClr val="FF0000"/>
                </a:solidFill>
              </a:rPr>
              <a:t>tftp</a:t>
            </a:r>
            <a:r>
              <a:rPr lang="en-US" dirty="0">
                <a:solidFill>
                  <a:srgbClr val="FF0000"/>
                </a:solidFill>
              </a:rPr>
              <a:t> 0x48080000 Image; </a:t>
            </a:r>
            <a:r>
              <a:rPr lang="en-US" dirty="0" err="1">
                <a:solidFill>
                  <a:srgbClr val="FF0000"/>
                </a:solidFill>
              </a:rPr>
              <a:t>tftp</a:t>
            </a:r>
            <a:r>
              <a:rPr lang="en-US" dirty="0">
                <a:solidFill>
                  <a:srgbClr val="FF0000"/>
                </a:solidFill>
              </a:rPr>
              <a:t> 0x48000000 </a:t>
            </a:r>
            <a:r>
              <a:rPr lang="en-US">
                <a:ea typeface="+mn-lt"/>
                <a:cs typeface="+mn-lt"/>
              </a:rPr>
              <a:t>r8a774a1-hihope-rzg2n-ex-idk-1110wr.dtb</a:t>
            </a:r>
            <a:r>
              <a:rPr lang="en-US" dirty="0">
                <a:solidFill>
                  <a:srgbClr val="FF0000"/>
                </a:solidFill>
              </a:rPr>
              <a:t>; </a:t>
            </a:r>
            <a:r>
              <a:rPr lang="en-US" dirty="0" err="1">
                <a:solidFill>
                  <a:srgbClr val="FF0000"/>
                </a:solidFill>
              </a:rPr>
              <a:t>booti</a:t>
            </a:r>
            <a:r>
              <a:rPr lang="en-US" dirty="0">
                <a:solidFill>
                  <a:srgbClr val="FF0000"/>
                </a:solidFill>
              </a:rPr>
              <a:t> 0x48080000 - 0x48000000"</a:t>
            </a:r>
            <a:endParaRPr lang="en-US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705" y="4248745"/>
            <a:ext cx="1133024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Setting </a:t>
            </a:r>
            <a:r>
              <a:rPr lang="en-US" err="1"/>
              <a:t>bootars</a:t>
            </a:r>
            <a:r>
              <a:rPr lang="en-US"/>
              <a:t> to specify the location of </a:t>
            </a:r>
            <a:r>
              <a:rPr lang="en-US" err="1"/>
              <a:t>rootfs</a:t>
            </a:r>
            <a:endParaRPr lang="en-US" err="1">
              <a:cs typeface="Arial"/>
            </a:endParaRPr>
          </a:p>
          <a:p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setenv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bootargs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'console=ttySC0,115200n8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ip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=192.168.1.5:192.168.1.3::::eth0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rootwait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root=/dev/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nfs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rw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nfsroot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=192.168.1.3:/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nfs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/rzg2n,nfsvers=3,tcp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noinitrd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nohlt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panic=1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earlyprintk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=ttySC0,115200n8'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6705" y="5205834"/>
            <a:ext cx="1073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environment if you want to autoboot with the config (optional)</a:t>
            </a:r>
          </a:p>
          <a:p>
            <a:r>
              <a:rPr lang="en-US">
                <a:solidFill>
                  <a:srgbClr val="FF0000"/>
                </a:solidFill>
              </a:rPr>
              <a:t>saveenv</a:t>
            </a:r>
          </a:p>
        </p:txBody>
      </p:sp>
    </p:spTree>
    <p:extLst>
      <p:ext uri="{BB962C8B-B14F-4D97-AF65-F5344CB8AC3E}">
        <p14:creationId xmlns:p14="http://schemas.microsoft.com/office/powerpoint/2010/main" val="28433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3578" y="1321724"/>
            <a:ext cx="661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 connection by command:</a:t>
            </a:r>
          </a:p>
          <a:p>
            <a:r>
              <a:rPr lang="en-US">
                <a:solidFill>
                  <a:srgbClr val="FF0000"/>
                </a:solidFill>
              </a:rPr>
              <a:t>ping ip_server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62" y="2109822"/>
            <a:ext cx="4020111" cy="743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578" y="3108960"/>
            <a:ext cx="375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get this log, it all ok.</a:t>
            </a:r>
          </a:p>
        </p:txBody>
      </p:sp>
    </p:spTree>
    <p:extLst>
      <p:ext uri="{BB962C8B-B14F-4D97-AF65-F5344CB8AC3E}">
        <p14:creationId xmlns:p14="http://schemas.microsoft.com/office/powerpoint/2010/main" val="857593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3578" y="1321724"/>
            <a:ext cx="66169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Start booting by command:</a:t>
            </a:r>
          </a:p>
          <a:p>
            <a:r>
              <a:rPr lang="en-US">
                <a:solidFill>
                  <a:srgbClr val="FF0000"/>
                </a:solidFill>
              </a:rPr>
              <a:t>boot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Check log on Terra term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51" y="2667049"/>
            <a:ext cx="6406809" cy="30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Prerequisite</a:t>
            </a:r>
            <a:endParaRPr lang="en-US">
              <a:latin typeface="Roboto Condensed" panose="020B0604020202020204" charset="0"/>
              <a:ea typeface="Roboto Condensed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605" y="1053465"/>
            <a:ext cx="1010393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We need a Ubuntu machine to set up environment. In this case I recommend set up a virtual machine on Virtual box. If you have not installed a virtual machine yet. Please refer the link below to get tutorials:  </a:t>
            </a:r>
          </a:p>
          <a:p>
            <a:r>
              <a:rPr lang="en-US">
                <a:hlinkClick r:id="rId2"/>
              </a:rPr>
              <a:t>https://www.wikihow.com/Install-Ubuntu-on-VirtualBox</a:t>
            </a:r>
            <a:endParaRPr lang="en-US">
              <a:cs typeface="Arial"/>
              <a:hlinkClick r:id="rId2"/>
            </a:endParaRP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Tera term to connect host machine and serial port</a:t>
            </a:r>
          </a:p>
          <a:p>
            <a:r>
              <a:rPr lang="en-US">
                <a:hlinkClick r:id="rId3"/>
              </a:rPr>
              <a:t>https://osdn.net/projects/ttssh2/releases/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Moba </a:t>
            </a:r>
            <a:r>
              <a:rPr lang="en-US" err="1"/>
              <a:t>exterm</a:t>
            </a:r>
            <a:r>
              <a:rPr lang="en-US"/>
              <a:t> to connect </a:t>
            </a:r>
            <a:r>
              <a:rPr lang="en-US" err="1"/>
              <a:t>ssh</a:t>
            </a:r>
            <a:r>
              <a:rPr lang="en-US"/>
              <a:t> and other session:</a:t>
            </a:r>
          </a:p>
          <a:p>
            <a:r>
              <a:rPr lang="en-US">
                <a:hlinkClick r:id="rId4"/>
              </a:rPr>
              <a:t>https://mobaxterm.mobatek.net/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err="1"/>
              <a:t>Usb</a:t>
            </a:r>
            <a:r>
              <a:rPr lang="en-US"/>
              <a:t> to serial driver</a:t>
            </a:r>
          </a:p>
        </p:txBody>
      </p:sp>
    </p:spTree>
    <p:extLst>
      <p:ext uri="{BB962C8B-B14F-4D97-AF65-F5344CB8AC3E}">
        <p14:creationId xmlns:p14="http://schemas.microsoft.com/office/powerpoint/2010/main" val="3416523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Uboot config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3578" y="1321724"/>
            <a:ext cx="661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Login with user name ‘</a:t>
            </a:r>
            <a:r>
              <a:rPr lang="en-US">
                <a:solidFill>
                  <a:srgbClr val="FF0000"/>
                </a:solidFill>
              </a:rPr>
              <a:t>root</a:t>
            </a:r>
            <a:r>
              <a:rPr lang="en-US"/>
              <a:t>’: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" y="1919464"/>
            <a:ext cx="8062312" cy="29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5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1157844" y="3163160"/>
            <a:ext cx="9876312" cy="11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5867"/>
              <a:t>Thank You For Your Attendance</a:t>
            </a:r>
            <a:endParaRPr sz="586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TFTP server </a:t>
            </a:r>
            <a:endParaRPr lang="en-US">
              <a:latin typeface="Roboto Condensed" panose="020B0604020202020204" charset="0"/>
              <a:ea typeface="Roboto Condensed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772" y="1679172"/>
            <a:ext cx="5780341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Download and install tftp-hpa by command:</a:t>
            </a:r>
          </a:p>
          <a:p>
            <a:r>
              <a:rPr lang="en-US">
                <a:solidFill>
                  <a:srgbClr val="FF0000"/>
                </a:solidFill>
              </a:rPr>
              <a:t>sudo apt-get install tftpd-hpa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778" y="4006824"/>
            <a:ext cx="85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 </a:t>
            </a:r>
            <a:r>
              <a:rPr lang="en-US" b="1"/>
              <a:t>Note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/var/lib/tftpboot </a:t>
            </a:r>
            <a:r>
              <a:rPr lang="en-US"/>
              <a:t>is used for TFTP server directory.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78" y="2629233"/>
            <a:ext cx="742101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TFTP server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4895" y="1213233"/>
            <a:ext cx="537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Check status of tftpd-hpa by command:</a:t>
            </a:r>
          </a:p>
          <a:p>
            <a:r>
              <a:rPr lang="en-US">
                <a:solidFill>
                  <a:srgbClr val="FF0000"/>
                </a:solidFill>
              </a:rPr>
              <a:t>service tftpd-hpa status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97" y="1979481"/>
            <a:ext cx="871659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TFTP server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4895" y="1213233"/>
            <a:ext cx="53769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Disable firewall by command:</a:t>
            </a:r>
          </a:p>
          <a:p>
            <a:r>
              <a:rPr lang="en-US" err="1">
                <a:solidFill>
                  <a:srgbClr val="FF0000"/>
                </a:solidFill>
              </a:rPr>
              <a:t>sudo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ufw</a:t>
            </a:r>
            <a:r>
              <a:rPr lang="en-US">
                <a:solidFill>
                  <a:srgbClr val="FF0000"/>
                </a:solidFill>
              </a:rPr>
              <a:t> disable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AE1C6EBC-E1FB-45F2-B2F0-15C68B32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7" y="2101030"/>
            <a:ext cx="7432430" cy="14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59186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Download and install NFS server by commands:</a:t>
            </a:r>
          </a:p>
          <a:p>
            <a:r>
              <a:rPr lang="en-US" err="1">
                <a:solidFill>
                  <a:srgbClr val="FF0000"/>
                </a:solidFill>
              </a:rPr>
              <a:t>sudo</a:t>
            </a:r>
            <a:r>
              <a:rPr lang="en-US">
                <a:solidFill>
                  <a:srgbClr val="FF0000"/>
                </a:solidFill>
              </a:rPr>
              <a:t> apt-get install </a:t>
            </a:r>
            <a:r>
              <a:rPr lang="en-US" err="1">
                <a:solidFill>
                  <a:srgbClr val="FF0000"/>
                </a:solidFill>
              </a:rPr>
              <a:t>nfs</a:t>
            </a:r>
            <a:r>
              <a:rPr lang="en-US">
                <a:solidFill>
                  <a:srgbClr val="FF0000"/>
                </a:solidFill>
              </a:rPr>
              <a:t>-kernel-server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45" y="1993462"/>
            <a:ext cx="8106906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1155470"/>
            <a:ext cx="59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Start a NFS server:</a:t>
            </a:r>
          </a:p>
          <a:p>
            <a:r>
              <a:rPr lang="en-US">
                <a:solidFill>
                  <a:srgbClr val="FF0000"/>
                </a:solidFill>
              </a:rPr>
              <a:t>sudo /etc/init.d/nfs-kernel-server start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177628"/>
            <a:ext cx="749722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7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Roboto Condensed" panose="020B0604020202020204" charset="0"/>
                <a:cs typeface="Courier New" panose="02070309020205020404" pitchFamily="49" charset="0"/>
              </a:rPr>
              <a:t>Setup NFS server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4899" y="1282470"/>
            <a:ext cx="59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Check status of nfs service:</a:t>
            </a:r>
          </a:p>
          <a:p>
            <a:r>
              <a:rPr lang="en-US">
                <a:solidFill>
                  <a:srgbClr val="FF0000"/>
                </a:solidFill>
              </a:rPr>
              <a:t>service nfs-kernel-server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2" y="2343180"/>
            <a:ext cx="8468907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85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34343"/>
      </a:dk2>
      <a:lt2>
        <a:srgbClr val="E7E6E6"/>
      </a:lt2>
      <a:accent1>
        <a:srgbClr val="F5C400"/>
      </a:accent1>
      <a:accent2>
        <a:srgbClr val="ED9F23"/>
      </a:accent2>
      <a:accent3>
        <a:srgbClr val="EDDD1D"/>
      </a:accent3>
      <a:accent4>
        <a:srgbClr val="FDF166"/>
      </a:accent4>
      <a:accent5>
        <a:srgbClr val="3F3F3F"/>
      </a:accent5>
      <a:accent6>
        <a:srgbClr val="3F3F3F"/>
      </a:accent6>
      <a:hlink>
        <a:srgbClr val="3F3F3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9C5F8936314E44819681840DC27DAD" ma:contentTypeVersion="12" ma:contentTypeDescription="Create a new document." ma:contentTypeScope="" ma:versionID="45c6ae2d82fd0d5ddfb615987a7adf78">
  <xsd:schema xmlns:xsd="http://www.w3.org/2001/XMLSchema" xmlns:xs="http://www.w3.org/2001/XMLSchema" xmlns:p="http://schemas.microsoft.com/office/2006/metadata/properties" xmlns:ns2="9d58cf6f-a6cd-4ab9-8bf4-03a32d6694f0" xmlns:ns3="479e951c-dead-4df1-87e1-147ffa1a002f" targetNamespace="http://schemas.microsoft.com/office/2006/metadata/properties" ma:root="true" ma:fieldsID="0141e42cb8526114de376022c4e3f571" ns2:_="" ns3:_="">
    <xsd:import namespace="9d58cf6f-a6cd-4ab9-8bf4-03a32d6694f0"/>
    <xsd:import namespace="479e951c-dead-4df1-87e1-147ffa1a00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8cf6f-a6cd-4ab9-8bf4-03a32d6694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9e951c-dead-4df1-87e1-147ffa1a00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B3CF72-8EE8-4C6A-AC3C-CBE0AB1F0CAA}">
  <ds:schemaRefs>
    <ds:schemaRef ds:uri="479e951c-dead-4df1-87e1-147ffa1a002f"/>
    <ds:schemaRef ds:uri="9d58cf6f-a6cd-4ab9-8bf4-03a32d6694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389ED4-CB73-498F-8B11-992ABA5A2B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F1C1D-989F-421A-9610-51CB3E2C67D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Booting with TFTP and NFS</vt:lpstr>
      <vt:lpstr>Prerequisite</vt:lpstr>
      <vt:lpstr>Setup TFTP server </vt:lpstr>
      <vt:lpstr>Setup TFTP server </vt:lpstr>
      <vt:lpstr>Setup TFTP server </vt:lpstr>
      <vt:lpstr>Setup NFS server </vt:lpstr>
      <vt:lpstr>Setup NFS server </vt:lpstr>
      <vt:lpstr>Setup NFS server </vt:lpstr>
      <vt:lpstr>Setup NFS server </vt:lpstr>
      <vt:lpstr>Setup NFS server </vt:lpstr>
      <vt:lpstr>Setup NFS server </vt:lpstr>
      <vt:lpstr>Prepare image, device tree and rootfs</vt:lpstr>
      <vt:lpstr>Prepare image, device tree and rootfs</vt:lpstr>
      <vt:lpstr>Set static ip for host machine</vt:lpstr>
      <vt:lpstr>Set static ip for host machine</vt:lpstr>
      <vt:lpstr>Set static ip for host machine</vt:lpstr>
      <vt:lpstr>Set static ip for host machine</vt:lpstr>
      <vt:lpstr>Set static ip for host machine</vt:lpstr>
      <vt:lpstr>Connect host machine and device</vt:lpstr>
      <vt:lpstr>Connect host machine and device</vt:lpstr>
      <vt:lpstr>Connect host machine and device</vt:lpstr>
      <vt:lpstr>Connect host machine and device</vt:lpstr>
      <vt:lpstr>Connect host machine and device</vt:lpstr>
      <vt:lpstr>Uboot config</vt:lpstr>
      <vt:lpstr>Uboot config</vt:lpstr>
      <vt:lpstr>Uboot config</vt:lpstr>
      <vt:lpstr>Uboot config</vt:lpstr>
      <vt:lpstr>Uboot config</vt:lpstr>
      <vt:lpstr>Uboot config</vt:lpstr>
      <vt:lpstr>Thank You For Your Attendance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revision>16</cp:revision>
  <dcterms:created xsi:type="dcterms:W3CDTF">2022-01-12T02:02:30Z</dcterms:created>
  <dcterms:modified xsi:type="dcterms:W3CDTF">2022-04-22T08:38:10Z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0x010100B19C5F8936314E44819681840DC27DAD</vt:lpwstr>
  </property>
</Properties>
</file>